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63" r:id="rId4"/>
    <p:sldId id="258" r:id="rId5"/>
    <p:sldId id="269" r:id="rId6"/>
    <p:sldId id="276" r:id="rId7"/>
    <p:sldId id="265" r:id="rId8"/>
    <p:sldId id="271" r:id="rId9"/>
    <p:sldId id="259" r:id="rId10"/>
    <p:sldId id="270" r:id="rId11"/>
    <p:sldId id="266" r:id="rId12"/>
    <p:sldId id="279" r:id="rId13"/>
    <p:sldId id="280" r:id="rId14"/>
    <p:sldId id="260" r:id="rId15"/>
    <p:sldId id="267" r:id="rId16"/>
    <p:sldId id="274" r:id="rId17"/>
    <p:sldId id="275" r:id="rId18"/>
    <p:sldId id="277" r:id="rId19"/>
    <p:sldId id="261" r:id="rId20"/>
    <p:sldId id="268" r:id="rId21"/>
    <p:sldId id="272" r:id="rId22"/>
    <p:sldId id="278" r:id="rId23"/>
    <p:sldId id="273" r:id="rId24"/>
    <p:sldId id="282" r:id="rId25"/>
    <p:sldId id="26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42846463921499E-2"/>
          <c:y val="6.1728053737122097E-2"/>
          <c:w val="0.93443680207996704"/>
          <c:h val="0.830777830672425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BC-429D-817F-168BE535DC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BC-429D-817F-168BE535DC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BC-429D-817F-168BE535DC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2.7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BC-429D-817F-168BE535D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50136816"/>
        <c:axId val="2050655568"/>
      </c:barChart>
      <c:catAx>
        <c:axId val="2050136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defRPr>
            </a:pPr>
            <a:endParaRPr lang="zh-CN"/>
          </a:p>
        </c:txPr>
        <c:crossAx val="2050655568"/>
        <c:crosses val="autoZero"/>
        <c:auto val="1"/>
        <c:lblAlgn val="ctr"/>
        <c:lblOffset val="100"/>
        <c:noMultiLvlLbl val="0"/>
      </c:catAx>
      <c:valAx>
        <c:axId val="205065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defRPr>
            </a:pPr>
            <a:endParaRPr lang="zh-CN"/>
          </a:p>
        </c:txPr>
        <c:crossAx val="205013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 b="0" i="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微软雅黑" panose="020B0503020204020204" pitchFamily="34" charset="-122"/>
          <a:cs typeface="Roboto Thin" charset="0"/>
          <a:sym typeface="Baskerville Old Face" panose="02020602080505020303" pitchFamily="18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"/>
      <c:hPercent val="42"/>
      <c:rotY val="40"/>
      <c:depthPercent val="96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087881077296101E-2"/>
          <c:y val="1.98910118730024E-2"/>
          <c:w val="0.99"/>
          <c:h val="0.98750000000000004"/>
        </c:manualLayout>
      </c:layout>
      <c:area3DChart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0444B"/>
            </a:solidFill>
            <a:ln w="76200" cap="flat">
              <a:noFill/>
              <a:miter lim="400000"/>
            </a:ln>
            <a:effectLst>
              <a:outerShdw blurRad="127000" dist="12700" dir="7800000" algn="tl">
                <a:srgbClr val="000000">
                  <a:alpha val="50000"/>
                </a:srgbClr>
              </a:outerShdw>
            </a:effectLst>
            <a:sp3d prstMaterial="matte"/>
          </c:spP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D-45DE-966F-9152138452E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E8E9E8"/>
            </a:solidFill>
            <a:ln w="76200" cap="flat">
              <a:noFill/>
              <a:miter lim="400000"/>
            </a:ln>
            <a:effectLst>
              <a:outerShdw blurRad="127000" dist="12700" dir="7800000" algn="tl">
                <a:srgbClr val="000000">
                  <a:alpha val="50000"/>
                </a:srgbClr>
              </a:outerShdw>
            </a:effectLst>
            <a:sp3d prstMaterial="matte"/>
          </c:spP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DD-45DE-966F-915213845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Depth val="50"/>
        <c:axId val="2143729760"/>
        <c:axId val="2143720416"/>
        <c:axId val="2143713216"/>
      </c:area3DChart>
      <c:catAx>
        <c:axId val="21437297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143720416"/>
        <c:crosses val="autoZero"/>
        <c:auto val="1"/>
        <c:lblAlgn val="ctr"/>
        <c:lblOffset val="100"/>
        <c:noMultiLvlLbl val="1"/>
      </c:catAx>
      <c:valAx>
        <c:axId val="2143720416"/>
        <c:scaling>
          <c:orientation val="minMax"/>
        </c:scaling>
        <c:delete val="0"/>
        <c:axPos val="l"/>
        <c:majorGridlines>
          <c:spPr>
            <a:ln w="12700" cap="flat">
              <a:solidFill>
                <a:schemeClr val="bg1">
                  <a:lumMod val="85000"/>
                </a:schemeClr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143729760"/>
        <c:crosses val="autoZero"/>
        <c:crossBetween val="between"/>
        <c:majorUnit val="50"/>
        <c:minorUnit val="25"/>
      </c:valAx>
      <c:serAx>
        <c:axId val="214371321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143720416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Baskerville Old Face" panose="02020602080505020303" pitchFamily="18" charset="0"/>
          <a:ea typeface="微软雅黑" panose="020B0503020204020204" pitchFamily="34" charset="-122"/>
          <a:sym typeface="Baskerville Old Face" panose="02020602080505020303" pitchFamily="18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12478-7360-4A16-9C78-6CB8155501B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66C3-1689-419F-938E-3EADFD779C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94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89EEC-01A0-436F-AC23-163627CE16D6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4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6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7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0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9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9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0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1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45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12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52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294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19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47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8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2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76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9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89EEC-01A0-436F-AC23-163627CE16D6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24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23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080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566C3-1689-419F-938E-3EADFD779C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36E5F-3CE1-4EFF-9427-2BEA85E8C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D6FC5C-B639-4E0E-AC01-6B417E5A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21022-FD9C-4FA0-BC00-FFBD4741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718111-8B3F-4B7D-AA73-35E3C369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CB83B-3EC3-453D-8F22-C5E7F87B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3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C9A46-C106-4980-B46C-8E4EE9D2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813CE4-62FB-4800-AFD7-6579B325C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19F7D-45C1-43CB-9CE5-67A8FA1F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AC0DD-7295-426A-B8CA-73398B9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3A1C3-D3F4-4140-BE51-3196C139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46A479-F9A3-4D08-AED0-AB1C8ABD3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99109E-72D9-4DD3-9A41-BC737B8B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0D5C6-E134-4D00-8086-EC1E3139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28602-EBAC-44E5-A172-B6653EE7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8C7961-E79D-4F44-A3B0-AFBB434A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7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90628"/>
          </a:xfrm>
          <a:custGeom>
            <a:avLst/>
            <a:gdLst>
              <a:gd name="connsiteX0" fmla="*/ 723254 w 12192000"/>
              <a:gd name="connsiteY0" fmla="*/ 0 h 3490628"/>
              <a:gd name="connsiteX1" fmla="*/ 2755254 w 12192000"/>
              <a:gd name="connsiteY1" fmla="*/ 0 h 3490628"/>
              <a:gd name="connsiteX2" fmla="*/ 2858576 w 12192000"/>
              <a:gd name="connsiteY2" fmla="*/ 35148 h 3490628"/>
              <a:gd name="connsiteX3" fmla="*/ 3099661 w 12192000"/>
              <a:gd name="connsiteY3" fmla="*/ 140590 h 3490628"/>
              <a:gd name="connsiteX4" fmla="*/ 4029559 w 12192000"/>
              <a:gd name="connsiteY4" fmla="*/ 667803 h 3490628"/>
              <a:gd name="connsiteX5" fmla="*/ 5648271 w 12192000"/>
              <a:gd name="connsiteY5" fmla="*/ 1265310 h 3490628"/>
              <a:gd name="connsiteX6" fmla="*/ 6061559 w 12192000"/>
              <a:gd name="connsiteY6" fmla="*/ 1335605 h 3490628"/>
              <a:gd name="connsiteX7" fmla="*/ 6509288 w 12192000"/>
              <a:gd name="connsiteY7" fmla="*/ 1370753 h 3490628"/>
              <a:gd name="connsiteX8" fmla="*/ 6922576 w 12192000"/>
              <a:gd name="connsiteY8" fmla="*/ 1441048 h 3490628"/>
              <a:gd name="connsiteX9" fmla="*/ 7404746 w 12192000"/>
              <a:gd name="connsiteY9" fmla="*/ 1511343 h 3490628"/>
              <a:gd name="connsiteX10" fmla="*/ 7886915 w 12192000"/>
              <a:gd name="connsiteY10" fmla="*/ 1476195 h 3490628"/>
              <a:gd name="connsiteX11" fmla="*/ 8369084 w 12192000"/>
              <a:gd name="connsiteY11" fmla="*/ 1335605 h 3490628"/>
              <a:gd name="connsiteX12" fmla="*/ 8816814 w 12192000"/>
              <a:gd name="connsiteY12" fmla="*/ 1089573 h 3490628"/>
              <a:gd name="connsiteX13" fmla="*/ 9023458 w 12192000"/>
              <a:gd name="connsiteY13" fmla="*/ 948982 h 3490628"/>
              <a:gd name="connsiteX14" fmla="*/ 9230102 w 12192000"/>
              <a:gd name="connsiteY14" fmla="*/ 808393 h 3490628"/>
              <a:gd name="connsiteX15" fmla="*/ 9746712 w 12192000"/>
              <a:gd name="connsiteY15" fmla="*/ 738098 h 3490628"/>
              <a:gd name="connsiteX16" fmla="*/ 10228881 w 12192000"/>
              <a:gd name="connsiteY16" fmla="*/ 597508 h 3490628"/>
              <a:gd name="connsiteX17" fmla="*/ 10607729 w 12192000"/>
              <a:gd name="connsiteY17" fmla="*/ 562360 h 3490628"/>
              <a:gd name="connsiteX18" fmla="*/ 10986576 w 12192000"/>
              <a:gd name="connsiteY18" fmla="*/ 492065 h 3490628"/>
              <a:gd name="connsiteX19" fmla="*/ 11330983 w 12192000"/>
              <a:gd name="connsiteY19" fmla="*/ 316328 h 3490628"/>
              <a:gd name="connsiteX20" fmla="*/ 11365424 w 12192000"/>
              <a:gd name="connsiteY20" fmla="*/ 351475 h 3490628"/>
              <a:gd name="connsiteX21" fmla="*/ 11468746 w 12192000"/>
              <a:gd name="connsiteY21" fmla="*/ 351475 h 3490628"/>
              <a:gd name="connsiteX22" fmla="*/ 11468746 w 12192000"/>
              <a:gd name="connsiteY22" fmla="*/ 386623 h 3490628"/>
              <a:gd name="connsiteX23" fmla="*/ 11640949 w 12192000"/>
              <a:gd name="connsiteY23" fmla="*/ 316328 h 3490628"/>
              <a:gd name="connsiteX24" fmla="*/ 11399864 w 12192000"/>
              <a:gd name="connsiteY24" fmla="*/ 773245 h 3490628"/>
              <a:gd name="connsiteX25" fmla="*/ 11675390 w 12192000"/>
              <a:gd name="connsiteY25" fmla="*/ 632655 h 3490628"/>
              <a:gd name="connsiteX26" fmla="*/ 12019797 w 12192000"/>
              <a:gd name="connsiteY26" fmla="*/ 386623 h 3490628"/>
              <a:gd name="connsiteX27" fmla="*/ 11882034 w 12192000"/>
              <a:gd name="connsiteY27" fmla="*/ 702950 h 3490628"/>
              <a:gd name="connsiteX28" fmla="*/ 12054237 w 12192000"/>
              <a:gd name="connsiteY28" fmla="*/ 667803 h 3490628"/>
              <a:gd name="connsiteX29" fmla="*/ 11778712 w 12192000"/>
              <a:gd name="connsiteY29" fmla="*/ 1405900 h 3490628"/>
              <a:gd name="connsiteX30" fmla="*/ 12019797 w 12192000"/>
              <a:gd name="connsiteY30" fmla="*/ 1054425 h 3490628"/>
              <a:gd name="connsiteX31" fmla="*/ 12192000 w 12192000"/>
              <a:gd name="connsiteY31" fmla="*/ 808393 h 3490628"/>
              <a:gd name="connsiteX32" fmla="*/ 12192000 w 12192000"/>
              <a:gd name="connsiteY32" fmla="*/ 1019278 h 3490628"/>
              <a:gd name="connsiteX33" fmla="*/ 12192000 w 12192000"/>
              <a:gd name="connsiteY33" fmla="*/ 1023671 h 3490628"/>
              <a:gd name="connsiteX34" fmla="*/ 12192000 w 12192000"/>
              <a:gd name="connsiteY34" fmla="*/ 1034105 h 3490628"/>
              <a:gd name="connsiteX35" fmla="*/ 12192000 w 12192000"/>
              <a:gd name="connsiteY35" fmla="*/ 1054425 h 3490628"/>
              <a:gd name="connsiteX36" fmla="*/ 12192000 w 12192000"/>
              <a:gd name="connsiteY36" fmla="*/ 2284588 h 3490628"/>
              <a:gd name="connsiteX37" fmla="*/ 11813153 w 12192000"/>
              <a:gd name="connsiteY37" fmla="*/ 2530620 h 3490628"/>
              <a:gd name="connsiteX38" fmla="*/ 11262102 w 12192000"/>
              <a:gd name="connsiteY38" fmla="*/ 2776653 h 3490628"/>
              <a:gd name="connsiteX39" fmla="*/ 9023458 w 12192000"/>
              <a:gd name="connsiteY39" fmla="*/ 3374160 h 3490628"/>
              <a:gd name="connsiteX40" fmla="*/ 7886915 w 12192000"/>
              <a:gd name="connsiteY40" fmla="*/ 3444455 h 3490628"/>
              <a:gd name="connsiteX41" fmla="*/ 5820474 w 12192000"/>
              <a:gd name="connsiteY41" fmla="*/ 3374160 h 3490628"/>
              <a:gd name="connsiteX42" fmla="*/ 3822915 w 12192000"/>
              <a:gd name="connsiteY42" fmla="*/ 2811800 h 3490628"/>
              <a:gd name="connsiteX43" fmla="*/ 2789695 w 12192000"/>
              <a:gd name="connsiteY43" fmla="*/ 2319735 h 3490628"/>
              <a:gd name="connsiteX44" fmla="*/ 2307526 w 12192000"/>
              <a:gd name="connsiteY44" fmla="*/ 2038555 h 3490628"/>
              <a:gd name="connsiteX45" fmla="*/ 1790915 w 12192000"/>
              <a:gd name="connsiteY45" fmla="*/ 1792523 h 3490628"/>
              <a:gd name="connsiteX46" fmla="*/ 723254 w 12192000"/>
              <a:gd name="connsiteY46" fmla="*/ 1441048 h 3490628"/>
              <a:gd name="connsiteX47" fmla="*/ 0 w 12192000"/>
              <a:gd name="connsiteY47" fmla="*/ 1335605 h 3490628"/>
              <a:gd name="connsiteX48" fmla="*/ 0 w 12192000"/>
              <a:gd name="connsiteY48" fmla="*/ 1089573 h 3490628"/>
              <a:gd name="connsiteX49" fmla="*/ 206644 w 12192000"/>
              <a:gd name="connsiteY49" fmla="*/ 1124720 h 3490628"/>
              <a:gd name="connsiteX50" fmla="*/ 2479729 w 12192000"/>
              <a:gd name="connsiteY50" fmla="*/ 1757375 h 3490628"/>
              <a:gd name="connsiteX51" fmla="*/ 4511729 w 12192000"/>
              <a:gd name="connsiteY51" fmla="*/ 2636063 h 3490628"/>
              <a:gd name="connsiteX52" fmla="*/ 2927458 w 12192000"/>
              <a:gd name="connsiteY52" fmla="*/ 1441048 h 3490628"/>
              <a:gd name="connsiteX53" fmla="*/ 2514170 w 12192000"/>
              <a:gd name="connsiteY53" fmla="*/ 1195015 h 3490628"/>
              <a:gd name="connsiteX54" fmla="*/ 2307526 w 12192000"/>
              <a:gd name="connsiteY54" fmla="*/ 1054425 h 3490628"/>
              <a:gd name="connsiteX55" fmla="*/ 2066441 w 12192000"/>
              <a:gd name="connsiteY55" fmla="*/ 913835 h 3490628"/>
              <a:gd name="connsiteX56" fmla="*/ 1584271 w 12192000"/>
              <a:gd name="connsiteY56" fmla="*/ 738098 h 3490628"/>
              <a:gd name="connsiteX57" fmla="*/ 1343187 w 12192000"/>
              <a:gd name="connsiteY57" fmla="*/ 667803 h 3490628"/>
              <a:gd name="connsiteX58" fmla="*/ 1102102 w 12192000"/>
              <a:gd name="connsiteY58" fmla="*/ 597508 h 3490628"/>
              <a:gd name="connsiteX59" fmla="*/ 0 w 12192000"/>
              <a:gd name="connsiteY59" fmla="*/ 456917 h 3490628"/>
              <a:gd name="connsiteX60" fmla="*/ 0 w 12192000"/>
              <a:gd name="connsiteY60" fmla="*/ 281180 h 3490628"/>
              <a:gd name="connsiteX61" fmla="*/ 1549831 w 12192000"/>
              <a:gd name="connsiteY61" fmla="*/ 210885 h 3490628"/>
              <a:gd name="connsiteX62" fmla="*/ 723254 w 12192000"/>
              <a:gd name="connsiteY62" fmla="*/ 0 h 349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2000" h="3490628">
                <a:moveTo>
                  <a:pt x="723254" y="0"/>
                </a:moveTo>
                <a:cubicBezTo>
                  <a:pt x="723254" y="0"/>
                  <a:pt x="723254" y="0"/>
                  <a:pt x="2755254" y="0"/>
                </a:cubicBezTo>
                <a:cubicBezTo>
                  <a:pt x="2789695" y="0"/>
                  <a:pt x="2824136" y="35148"/>
                  <a:pt x="2858576" y="35148"/>
                </a:cubicBezTo>
                <a:cubicBezTo>
                  <a:pt x="2961898" y="70295"/>
                  <a:pt x="3030780" y="105443"/>
                  <a:pt x="3099661" y="140590"/>
                </a:cubicBezTo>
                <a:cubicBezTo>
                  <a:pt x="3409627" y="281180"/>
                  <a:pt x="3719593" y="456917"/>
                  <a:pt x="4029559" y="667803"/>
                </a:cubicBezTo>
                <a:cubicBezTo>
                  <a:pt x="4546169" y="984130"/>
                  <a:pt x="5097220" y="1159868"/>
                  <a:pt x="5648271" y="1265310"/>
                </a:cubicBezTo>
                <a:cubicBezTo>
                  <a:pt x="5786034" y="1300458"/>
                  <a:pt x="5923796" y="1300458"/>
                  <a:pt x="6061559" y="1335605"/>
                </a:cubicBezTo>
                <a:cubicBezTo>
                  <a:pt x="6199322" y="1335605"/>
                  <a:pt x="6337084" y="1370753"/>
                  <a:pt x="6509288" y="1370753"/>
                </a:cubicBezTo>
                <a:cubicBezTo>
                  <a:pt x="6647051" y="1405900"/>
                  <a:pt x="6784813" y="1405900"/>
                  <a:pt x="6922576" y="1441048"/>
                </a:cubicBezTo>
                <a:cubicBezTo>
                  <a:pt x="7094779" y="1441048"/>
                  <a:pt x="7232542" y="1476195"/>
                  <a:pt x="7404746" y="1511343"/>
                </a:cubicBezTo>
                <a:cubicBezTo>
                  <a:pt x="7576949" y="1511343"/>
                  <a:pt x="7714712" y="1511343"/>
                  <a:pt x="7886915" y="1476195"/>
                </a:cubicBezTo>
                <a:cubicBezTo>
                  <a:pt x="8059118" y="1441048"/>
                  <a:pt x="8196881" y="1405900"/>
                  <a:pt x="8369084" y="1335605"/>
                </a:cubicBezTo>
                <a:cubicBezTo>
                  <a:pt x="8506847" y="1265310"/>
                  <a:pt x="8644610" y="1159868"/>
                  <a:pt x="8816814" y="1089573"/>
                </a:cubicBezTo>
                <a:cubicBezTo>
                  <a:pt x="8816814" y="1089573"/>
                  <a:pt x="8816814" y="1089573"/>
                  <a:pt x="9023458" y="948982"/>
                </a:cubicBezTo>
                <a:cubicBezTo>
                  <a:pt x="9092339" y="913835"/>
                  <a:pt x="9161220" y="878688"/>
                  <a:pt x="9230102" y="808393"/>
                </a:cubicBezTo>
                <a:cubicBezTo>
                  <a:pt x="9402305" y="738098"/>
                  <a:pt x="9574508" y="738098"/>
                  <a:pt x="9746712" y="738098"/>
                </a:cubicBezTo>
                <a:cubicBezTo>
                  <a:pt x="9918915" y="738098"/>
                  <a:pt x="10091119" y="738098"/>
                  <a:pt x="10228881" y="597508"/>
                </a:cubicBezTo>
                <a:cubicBezTo>
                  <a:pt x="10332203" y="492065"/>
                  <a:pt x="10469966" y="527213"/>
                  <a:pt x="10607729" y="562360"/>
                </a:cubicBezTo>
                <a:cubicBezTo>
                  <a:pt x="10745492" y="597508"/>
                  <a:pt x="10883254" y="597508"/>
                  <a:pt x="10986576" y="492065"/>
                </a:cubicBezTo>
                <a:cubicBezTo>
                  <a:pt x="11089898" y="421770"/>
                  <a:pt x="11193220" y="316328"/>
                  <a:pt x="11330983" y="316328"/>
                </a:cubicBezTo>
                <a:cubicBezTo>
                  <a:pt x="11330983" y="316328"/>
                  <a:pt x="11330983" y="316328"/>
                  <a:pt x="11365424" y="351475"/>
                </a:cubicBezTo>
                <a:cubicBezTo>
                  <a:pt x="11399864" y="351475"/>
                  <a:pt x="11434305" y="351475"/>
                  <a:pt x="11468746" y="351475"/>
                </a:cubicBezTo>
                <a:cubicBezTo>
                  <a:pt x="11468746" y="351475"/>
                  <a:pt x="11468746" y="386623"/>
                  <a:pt x="11468746" y="386623"/>
                </a:cubicBezTo>
                <a:cubicBezTo>
                  <a:pt x="11537627" y="351475"/>
                  <a:pt x="11572068" y="316328"/>
                  <a:pt x="11640949" y="316328"/>
                </a:cubicBezTo>
                <a:cubicBezTo>
                  <a:pt x="11606508" y="527213"/>
                  <a:pt x="11468746" y="632655"/>
                  <a:pt x="11399864" y="773245"/>
                </a:cubicBezTo>
                <a:cubicBezTo>
                  <a:pt x="11468746" y="667803"/>
                  <a:pt x="11572068" y="667803"/>
                  <a:pt x="11675390" y="632655"/>
                </a:cubicBezTo>
                <a:cubicBezTo>
                  <a:pt x="11813153" y="562360"/>
                  <a:pt x="11882034" y="456917"/>
                  <a:pt x="12019797" y="386623"/>
                </a:cubicBezTo>
                <a:cubicBezTo>
                  <a:pt x="12019797" y="527213"/>
                  <a:pt x="11916475" y="597508"/>
                  <a:pt x="11882034" y="702950"/>
                </a:cubicBezTo>
                <a:cubicBezTo>
                  <a:pt x="11950915" y="702950"/>
                  <a:pt x="11985356" y="667803"/>
                  <a:pt x="12054237" y="667803"/>
                </a:cubicBezTo>
                <a:cubicBezTo>
                  <a:pt x="12019797" y="913835"/>
                  <a:pt x="11882034" y="1159868"/>
                  <a:pt x="11778712" y="1405900"/>
                </a:cubicBezTo>
                <a:cubicBezTo>
                  <a:pt x="11882034" y="1405900"/>
                  <a:pt x="11985356" y="1124720"/>
                  <a:pt x="12019797" y="1054425"/>
                </a:cubicBezTo>
                <a:cubicBezTo>
                  <a:pt x="12054237" y="984130"/>
                  <a:pt x="12123119" y="843540"/>
                  <a:pt x="12192000" y="808393"/>
                </a:cubicBezTo>
                <a:cubicBezTo>
                  <a:pt x="12192000" y="808393"/>
                  <a:pt x="12192000" y="808393"/>
                  <a:pt x="12192000" y="1019278"/>
                </a:cubicBezTo>
                <a:cubicBezTo>
                  <a:pt x="12192000" y="1019278"/>
                  <a:pt x="12192000" y="1019278"/>
                  <a:pt x="12192000" y="1023671"/>
                </a:cubicBezTo>
                <a:cubicBezTo>
                  <a:pt x="12192000" y="1025868"/>
                  <a:pt x="12192000" y="1029163"/>
                  <a:pt x="12192000" y="1034105"/>
                </a:cubicBezTo>
                <a:cubicBezTo>
                  <a:pt x="12192000" y="1039048"/>
                  <a:pt x="12192000" y="1045638"/>
                  <a:pt x="12192000" y="1054425"/>
                </a:cubicBezTo>
                <a:lnTo>
                  <a:pt x="12192000" y="2284588"/>
                </a:lnTo>
                <a:cubicBezTo>
                  <a:pt x="12088678" y="2390030"/>
                  <a:pt x="11950915" y="2460325"/>
                  <a:pt x="11813153" y="2530620"/>
                </a:cubicBezTo>
                <a:cubicBezTo>
                  <a:pt x="11606508" y="2636063"/>
                  <a:pt x="11434305" y="2706358"/>
                  <a:pt x="11262102" y="2776653"/>
                </a:cubicBezTo>
                <a:cubicBezTo>
                  <a:pt x="10538847" y="3092980"/>
                  <a:pt x="9781153" y="3268718"/>
                  <a:pt x="9023458" y="3374160"/>
                </a:cubicBezTo>
                <a:cubicBezTo>
                  <a:pt x="8644610" y="3444455"/>
                  <a:pt x="8265762" y="3444455"/>
                  <a:pt x="7886915" y="3444455"/>
                </a:cubicBezTo>
                <a:cubicBezTo>
                  <a:pt x="7198101" y="3514750"/>
                  <a:pt x="6474847" y="3514750"/>
                  <a:pt x="5820474" y="3374160"/>
                </a:cubicBezTo>
                <a:cubicBezTo>
                  <a:pt x="5131661" y="3268718"/>
                  <a:pt x="4442847" y="3057833"/>
                  <a:pt x="3822915" y="2811800"/>
                </a:cubicBezTo>
                <a:cubicBezTo>
                  <a:pt x="3478508" y="2671210"/>
                  <a:pt x="3134102" y="2495473"/>
                  <a:pt x="2789695" y="2319735"/>
                </a:cubicBezTo>
                <a:cubicBezTo>
                  <a:pt x="2617492" y="2214293"/>
                  <a:pt x="2445288" y="2143998"/>
                  <a:pt x="2307526" y="2038555"/>
                </a:cubicBezTo>
                <a:cubicBezTo>
                  <a:pt x="2135322" y="1968260"/>
                  <a:pt x="1963119" y="1862818"/>
                  <a:pt x="1790915" y="1792523"/>
                </a:cubicBezTo>
                <a:cubicBezTo>
                  <a:pt x="1480949" y="1616785"/>
                  <a:pt x="1102102" y="1511343"/>
                  <a:pt x="723254" y="1441048"/>
                </a:cubicBezTo>
                <a:cubicBezTo>
                  <a:pt x="482170" y="1370753"/>
                  <a:pt x="241085" y="1335605"/>
                  <a:pt x="0" y="1335605"/>
                </a:cubicBezTo>
                <a:cubicBezTo>
                  <a:pt x="0" y="1335605"/>
                  <a:pt x="0" y="1335605"/>
                  <a:pt x="0" y="1089573"/>
                </a:cubicBezTo>
                <a:cubicBezTo>
                  <a:pt x="68882" y="1089573"/>
                  <a:pt x="137763" y="1089573"/>
                  <a:pt x="206644" y="1124720"/>
                </a:cubicBezTo>
                <a:cubicBezTo>
                  <a:pt x="998780" y="1159868"/>
                  <a:pt x="1790915" y="1370753"/>
                  <a:pt x="2479729" y="1757375"/>
                </a:cubicBezTo>
                <a:cubicBezTo>
                  <a:pt x="3134102" y="2108850"/>
                  <a:pt x="3822915" y="2390030"/>
                  <a:pt x="4511729" y="2636063"/>
                </a:cubicBezTo>
                <a:cubicBezTo>
                  <a:pt x="3960678" y="2214293"/>
                  <a:pt x="3409627" y="1827670"/>
                  <a:pt x="2927458" y="1441048"/>
                </a:cubicBezTo>
                <a:cubicBezTo>
                  <a:pt x="2927458" y="1441048"/>
                  <a:pt x="2927458" y="1441048"/>
                  <a:pt x="2514170" y="1195015"/>
                </a:cubicBezTo>
                <a:cubicBezTo>
                  <a:pt x="2479729" y="1124720"/>
                  <a:pt x="2376407" y="1089573"/>
                  <a:pt x="2307526" y="1054425"/>
                </a:cubicBezTo>
                <a:cubicBezTo>
                  <a:pt x="2238644" y="1019278"/>
                  <a:pt x="2169763" y="948982"/>
                  <a:pt x="2066441" y="913835"/>
                </a:cubicBezTo>
                <a:cubicBezTo>
                  <a:pt x="1928678" y="843540"/>
                  <a:pt x="1756475" y="773245"/>
                  <a:pt x="1584271" y="738098"/>
                </a:cubicBezTo>
                <a:cubicBezTo>
                  <a:pt x="1515390" y="702950"/>
                  <a:pt x="1446509" y="667803"/>
                  <a:pt x="1343187" y="667803"/>
                </a:cubicBezTo>
                <a:cubicBezTo>
                  <a:pt x="1343187" y="667803"/>
                  <a:pt x="1343187" y="667803"/>
                  <a:pt x="1102102" y="597508"/>
                </a:cubicBezTo>
                <a:cubicBezTo>
                  <a:pt x="723254" y="527213"/>
                  <a:pt x="378848" y="492065"/>
                  <a:pt x="0" y="456917"/>
                </a:cubicBezTo>
                <a:cubicBezTo>
                  <a:pt x="0" y="456917"/>
                  <a:pt x="0" y="456917"/>
                  <a:pt x="0" y="281180"/>
                </a:cubicBezTo>
                <a:cubicBezTo>
                  <a:pt x="516610" y="210885"/>
                  <a:pt x="998780" y="210885"/>
                  <a:pt x="1549831" y="210885"/>
                </a:cubicBezTo>
                <a:cubicBezTo>
                  <a:pt x="1274305" y="140590"/>
                  <a:pt x="998780" y="35148"/>
                  <a:pt x="723254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240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80571" y="1349829"/>
            <a:ext cx="7072097" cy="3429079"/>
          </a:xfrm>
          <a:custGeom>
            <a:avLst/>
            <a:gdLst>
              <a:gd name="connsiteX0" fmla="*/ 0 w 7072097"/>
              <a:gd name="connsiteY0" fmla="*/ 0 h 3429079"/>
              <a:gd name="connsiteX1" fmla="*/ 3658085 w 7072097"/>
              <a:gd name="connsiteY1" fmla="*/ 0 h 3429079"/>
              <a:gd name="connsiteX2" fmla="*/ 7072097 w 7072097"/>
              <a:gd name="connsiteY2" fmla="*/ 3429079 h 3429079"/>
              <a:gd name="connsiteX3" fmla="*/ 0 w 7072097"/>
              <a:gd name="connsiteY3" fmla="*/ 3429079 h 342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097" h="3429079">
                <a:moveTo>
                  <a:pt x="0" y="0"/>
                </a:moveTo>
                <a:lnTo>
                  <a:pt x="3658085" y="0"/>
                </a:lnTo>
                <a:lnTo>
                  <a:pt x="7072097" y="3429079"/>
                </a:lnTo>
                <a:lnTo>
                  <a:pt x="0" y="3429079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09849" y="1349829"/>
            <a:ext cx="7072097" cy="3429079"/>
          </a:xfrm>
          <a:custGeom>
            <a:avLst/>
            <a:gdLst>
              <a:gd name="connsiteX0" fmla="*/ 0 w 7072097"/>
              <a:gd name="connsiteY0" fmla="*/ 0 h 3429079"/>
              <a:gd name="connsiteX1" fmla="*/ 7072097 w 7072097"/>
              <a:gd name="connsiteY1" fmla="*/ 0 h 3429079"/>
              <a:gd name="connsiteX2" fmla="*/ 7072097 w 7072097"/>
              <a:gd name="connsiteY2" fmla="*/ 3429079 h 3429079"/>
              <a:gd name="connsiteX3" fmla="*/ 3414012 w 7072097"/>
              <a:gd name="connsiteY3" fmla="*/ 3429079 h 342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097" h="3429079">
                <a:moveTo>
                  <a:pt x="0" y="0"/>
                </a:moveTo>
                <a:lnTo>
                  <a:pt x="7072097" y="0"/>
                </a:lnTo>
                <a:lnTo>
                  <a:pt x="7072097" y="3429079"/>
                </a:lnTo>
                <a:lnTo>
                  <a:pt x="3414012" y="3429079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14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4" grpId="0" animBg="1"/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 userDrawn="1"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 userDrawn="1">
            <p:ph type="pic" sz="quarter" idx="13"/>
          </p:nvPr>
        </p:nvSpPr>
        <p:spPr>
          <a:xfrm>
            <a:off x="574675" y="1341438"/>
            <a:ext cx="5006975" cy="3432176"/>
          </a:xfrm>
          <a:custGeom>
            <a:avLst/>
            <a:gdLst>
              <a:gd name="connsiteX0" fmla="*/ 0 w 5006975"/>
              <a:gd name="connsiteY0" fmla="*/ 0 h 3432176"/>
              <a:gd name="connsiteX1" fmla="*/ 1597025 w 5006975"/>
              <a:gd name="connsiteY1" fmla="*/ 0 h 3432176"/>
              <a:gd name="connsiteX2" fmla="*/ 5006975 w 5006975"/>
              <a:gd name="connsiteY2" fmla="*/ 3432176 h 3432176"/>
              <a:gd name="connsiteX3" fmla="*/ 0 w 5006975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975" h="3432176">
                <a:moveTo>
                  <a:pt x="0" y="0"/>
                </a:moveTo>
                <a:lnTo>
                  <a:pt x="1597025" y="0"/>
                </a:lnTo>
                <a:lnTo>
                  <a:pt x="5006975" y="3432176"/>
                </a:lnTo>
                <a:lnTo>
                  <a:pt x="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 userDrawn="1">
            <p:ph type="pic" sz="quarter" idx="14"/>
          </p:nvPr>
        </p:nvSpPr>
        <p:spPr>
          <a:xfrm>
            <a:off x="2351088" y="1341438"/>
            <a:ext cx="7454900" cy="3432176"/>
          </a:xfrm>
          <a:custGeom>
            <a:avLst/>
            <a:gdLst>
              <a:gd name="connsiteX0" fmla="*/ 0 w 7454900"/>
              <a:gd name="connsiteY0" fmla="*/ 0 h 3432176"/>
              <a:gd name="connsiteX1" fmla="*/ 4037013 w 7454900"/>
              <a:gd name="connsiteY1" fmla="*/ 0 h 3432176"/>
              <a:gd name="connsiteX2" fmla="*/ 7454900 w 7454900"/>
              <a:gd name="connsiteY2" fmla="*/ 3432176 h 3432176"/>
              <a:gd name="connsiteX3" fmla="*/ 3416300 w 7454900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3432176">
                <a:moveTo>
                  <a:pt x="0" y="0"/>
                </a:moveTo>
                <a:lnTo>
                  <a:pt x="4037013" y="0"/>
                </a:lnTo>
                <a:lnTo>
                  <a:pt x="7454900" y="3432176"/>
                </a:lnTo>
                <a:lnTo>
                  <a:pt x="341630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5"/>
          </p:nvPr>
        </p:nvSpPr>
        <p:spPr>
          <a:xfrm>
            <a:off x="6573838" y="1341438"/>
            <a:ext cx="5008563" cy="3432176"/>
          </a:xfrm>
          <a:custGeom>
            <a:avLst/>
            <a:gdLst>
              <a:gd name="connsiteX0" fmla="*/ 0 w 5008563"/>
              <a:gd name="connsiteY0" fmla="*/ 0 h 3432176"/>
              <a:gd name="connsiteX1" fmla="*/ 5008563 w 5008563"/>
              <a:gd name="connsiteY1" fmla="*/ 0 h 3432176"/>
              <a:gd name="connsiteX2" fmla="*/ 5008563 w 5008563"/>
              <a:gd name="connsiteY2" fmla="*/ 3432176 h 3432176"/>
              <a:gd name="connsiteX3" fmla="*/ 3409950 w 5008563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563" h="3432176">
                <a:moveTo>
                  <a:pt x="0" y="0"/>
                </a:moveTo>
                <a:lnTo>
                  <a:pt x="5008563" y="0"/>
                </a:lnTo>
                <a:lnTo>
                  <a:pt x="5008563" y="3432176"/>
                </a:lnTo>
                <a:lnTo>
                  <a:pt x="340995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974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9" grpId="0" animBg="1"/>
      <p:bldP spid="18" grpId="0" animBg="1"/>
      <p:bldP spid="1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4515" y="1"/>
            <a:ext cx="4053115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191001" y="1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1001" y="3495677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771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 userDrawn="1">
            <p:ph type="pic" sz="quarter" idx="13"/>
          </p:nvPr>
        </p:nvSpPr>
        <p:spPr>
          <a:xfrm>
            <a:off x="9718959" y="3429887"/>
            <a:ext cx="2473040" cy="3429887"/>
          </a:xfrm>
          <a:custGeom>
            <a:avLst/>
            <a:gdLst>
              <a:gd name="connsiteX0" fmla="*/ 1218064 w 2473040"/>
              <a:gd name="connsiteY0" fmla="*/ 0 h 3429887"/>
              <a:gd name="connsiteX1" fmla="*/ 2473040 w 2473040"/>
              <a:gd name="connsiteY1" fmla="*/ 0 h 3429887"/>
              <a:gd name="connsiteX2" fmla="*/ 2473040 w 2473040"/>
              <a:gd name="connsiteY2" fmla="*/ 3390137 h 3429887"/>
              <a:gd name="connsiteX3" fmla="*/ 2458843 w 2473040"/>
              <a:gd name="connsiteY3" fmla="*/ 3429887 h 3429887"/>
              <a:gd name="connsiteX4" fmla="*/ 0 w 2473040"/>
              <a:gd name="connsiteY4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040" h="3429887">
                <a:moveTo>
                  <a:pt x="1218064" y="0"/>
                </a:moveTo>
                <a:lnTo>
                  <a:pt x="2473040" y="0"/>
                </a:lnTo>
                <a:lnTo>
                  <a:pt x="2473040" y="3390137"/>
                </a:lnTo>
                <a:lnTo>
                  <a:pt x="2458843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 userDrawn="1">
            <p:ph type="pic" sz="quarter" idx="14"/>
          </p:nvPr>
        </p:nvSpPr>
        <p:spPr>
          <a:xfrm>
            <a:off x="4815471" y="3429887"/>
            <a:ext cx="3668389" cy="3429887"/>
          </a:xfrm>
          <a:custGeom>
            <a:avLst/>
            <a:gdLst>
              <a:gd name="connsiteX0" fmla="*/ 1209546 w 3668389"/>
              <a:gd name="connsiteY0" fmla="*/ 0 h 3429887"/>
              <a:gd name="connsiteX1" fmla="*/ 3668389 w 3668389"/>
              <a:gd name="connsiteY1" fmla="*/ 0 h 3429887"/>
              <a:gd name="connsiteX2" fmla="*/ 2453164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09546" y="0"/>
                </a:moveTo>
                <a:lnTo>
                  <a:pt x="3668389" y="0"/>
                </a:lnTo>
                <a:lnTo>
                  <a:pt x="2453164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 userDrawn="1">
            <p:ph type="pic" sz="quarter" idx="15"/>
          </p:nvPr>
        </p:nvSpPr>
        <p:spPr>
          <a:xfrm>
            <a:off x="7268635" y="3429887"/>
            <a:ext cx="3668389" cy="3429887"/>
          </a:xfrm>
          <a:custGeom>
            <a:avLst/>
            <a:gdLst>
              <a:gd name="connsiteX0" fmla="*/ 1215225 w 3668389"/>
              <a:gd name="connsiteY0" fmla="*/ 0 h 3429887"/>
              <a:gd name="connsiteX1" fmla="*/ 3668389 w 3668389"/>
              <a:gd name="connsiteY1" fmla="*/ 0 h 3429887"/>
              <a:gd name="connsiteX2" fmla="*/ 2450325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15225" y="0"/>
                </a:moveTo>
                <a:lnTo>
                  <a:pt x="3668389" y="0"/>
                </a:lnTo>
                <a:lnTo>
                  <a:pt x="2450325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 userDrawn="1">
            <p:ph type="pic" sz="quarter" idx="16"/>
          </p:nvPr>
        </p:nvSpPr>
        <p:spPr>
          <a:xfrm>
            <a:off x="6025017" y="0"/>
            <a:ext cx="3668389" cy="3429887"/>
          </a:xfrm>
          <a:custGeom>
            <a:avLst/>
            <a:gdLst>
              <a:gd name="connsiteX0" fmla="*/ 1215225 w 3668389"/>
              <a:gd name="connsiteY0" fmla="*/ 0 h 3429887"/>
              <a:gd name="connsiteX1" fmla="*/ 3668389 w 3668389"/>
              <a:gd name="connsiteY1" fmla="*/ 0 h 3429887"/>
              <a:gd name="connsiteX2" fmla="*/ 2458843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15225" y="0"/>
                </a:moveTo>
                <a:lnTo>
                  <a:pt x="3668389" y="0"/>
                </a:lnTo>
                <a:lnTo>
                  <a:pt x="2458843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8483860" y="0"/>
            <a:ext cx="3668389" cy="3429887"/>
          </a:xfrm>
          <a:custGeom>
            <a:avLst/>
            <a:gdLst>
              <a:gd name="connsiteX0" fmla="*/ 1209546 w 3668389"/>
              <a:gd name="connsiteY0" fmla="*/ 0 h 3429887"/>
              <a:gd name="connsiteX1" fmla="*/ 3668389 w 3668389"/>
              <a:gd name="connsiteY1" fmla="*/ 0 h 3429887"/>
              <a:gd name="connsiteX2" fmla="*/ 2453164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09546" y="0"/>
                </a:moveTo>
                <a:lnTo>
                  <a:pt x="3668389" y="0"/>
                </a:lnTo>
                <a:lnTo>
                  <a:pt x="2453164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10937025" y="0"/>
            <a:ext cx="1254975" cy="3429887"/>
          </a:xfrm>
          <a:custGeom>
            <a:avLst/>
            <a:gdLst>
              <a:gd name="connsiteX0" fmla="*/ 1215225 w 1254975"/>
              <a:gd name="connsiteY0" fmla="*/ 0 h 3429887"/>
              <a:gd name="connsiteX1" fmla="*/ 1254975 w 1254975"/>
              <a:gd name="connsiteY1" fmla="*/ 0 h 3429887"/>
              <a:gd name="connsiteX2" fmla="*/ 1254975 w 1254975"/>
              <a:gd name="connsiteY2" fmla="*/ 3429887 h 3429887"/>
              <a:gd name="connsiteX3" fmla="*/ 0 w 1254975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75" h="3429887">
                <a:moveTo>
                  <a:pt x="1215225" y="0"/>
                </a:moveTo>
                <a:lnTo>
                  <a:pt x="1254975" y="0"/>
                </a:lnTo>
                <a:lnTo>
                  <a:pt x="1254975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182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16" grpId="0" animBg="1"/>
      <p:bldP spid="17" grpId="0" animBg="1"/>
      <p:bldP spid="1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1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6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0858A-A823-445F-BE2C-80EE8A65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280A7-41F7-40B0-B075-272564B2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A287F6-56B2-445E-9817-FFD25571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77B2B-2D14-4553-901B-CBF660A3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B1500-4C87-4C10-A196-2F930A5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7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5462" y="1435098"/>
            <a:ext cx="5626527" cy="4021138"/>
          </a:xfrm>
          <a:custGeom>
            <a:avLst/>
            <a:gdLst>
              <a:gd name="connsiteX0" fmla="*/ 4158026 w 5626527"/>
              <a:gd name="connsiteY0" fmla="*/ 1192213 h 4021138"/>
              <a:gd name="connsiteX1" fmla="*/ 5495575 w 5626527"/>
              <a:gd name="connsiteY1" fmla="*/ 1192213 h 4021138"/>
              <a:gd name="connsiteX2" fmla="*/ 5576332 w 5626527"/>
              <a:gd name="connsiteY2" fmla="*/ 1247776 h 4021138"/>
              <a:gd name="connsiteX3" fmla="*/ 5556143 w 5626527"/>
              <a:gd name="connsiteY3" fmla="*/ 1338696 h 4021138"/>
              <a:gd name="connsiteX4" fmla="*/ 3239407 w 5626527"/>
              <a:gd name="connsiteY4" fmla="*/ 3773344 h 4021138"/>
              <a:gd name="connsiteX5" fmla="*/ 3178839 w 5626527"/>
              <a:gd name="connsiteY5" fmla="*/ 3803651 h 4021138"/>
              <a:gd name="connsiteX6" fmla="*/ 3128365 w 5626527"/>
              <a:gd name="connsiteY6" fmla="*/ 3788498 h 4021138"/>
              <a:gd name="connsiteX7" fmla="*/ 3098081 w 5626527"/>
              <a:gd name="connsiteY7" fmla="*/ 3682424 h 4021138"/>
              <a:gd name="connsiteX8" fmla="*/ 4077268 w 5626527"/>
              <a:gd name="connsiteY8" fmla="*/ 1247776 h 4021138"/>
              <a:gd name="connsiteX9" fmla="*/ 4158026 w 5626527"/>
              <a:gd name="connsiteY9" fmla="*/ 1192213 h 4021138"/>
              <a:gd name="connsiteX10" fmla="*/ 1810128 w 5626527"/>
              <a:gd name="connsiteY10" fmla="*/ 1192213 h 4021138"/>
              <a:gd name="connsiteX11" fmla="*/ 3879502 w 5626527"/>
              <a:gd name="connsiteY11" fmla="*/ 1192213 h 4021138"/>
              <a:gd name="connsiteX12" fmla="*/ 3950163 w 5626527"/>
              <a:gd name="connsiteY12" fmla="*/ 1232626 h 4021138"/>
              <a:gd name="connsiteX13" fmla="*/ 3960258 w 5626527"/>
              <a:gd name="connsiteY13" fmla="*/ 1313453 h 4021138"/>
              <a:gd name="connsiteX14" fmla="*/ 2890240 w 5626527"/>
              <a:gd name="connsiteY14" fmla="*/ 3970622 h 4021138"/>
              <a:gd name="connsiteX15" fmla="*/ 2809484 w 5626527"/>
              <a:gd name="connsiteY15" fmla="*/ 4021138 h 4021138"/>
              <a:gd name="connsiteX16" fmla="*/ 2728728 w 5626527"/>
              <a:gd name="connsiteY16" fmla="*/ 3965570 h 4021138"/>
              <a:gd name="connsiteX17" fmla="*/ 1729372 w 5626527"/>
              <a:gd name="connsiteY17" fmla="*/ 1308401 h 4021138"/>
              <a:gd name="connsiteX18" fmla="*/ 1739466 w 5626527"/>
              <a:gd name="connsiteY18" fmla="*/ 1232626 h 4021138"/>
              <a:gd name="connsiteX19" fmla="*/ 1810128 w 5626527"/>
              <a:gd name="connsiteY19" fmla="*/ 1192213 h 4021138"/>
              <a:gd name="connsiteX20" fmla="*/ 114675 w 5626527"/>
              <a:gd name="connsiteY20" fmla="*/ 1192213 h 4021138"/>
              <a:gd name="connsiteX21" fmla="*/ 1532913 w 5626527"/>
              <a:gd name="connsiteY21" fmla="*/ 1192213 h 4021138"/>
              <a:gd name="connsiteX22" fmla="*/ 1613667 w 5626527"/>
              <a:gd name="connsiteY22" fmla="*/ 1247779 h 4021138"/>
              <a:gd name="connsiteX23" fmla="*/ 2542336 w 5626527"/>
              <a:gd name="connsiteY23" fmla="*/ 3712869 h 4021138"/>
              <a:gd name="connsiteX24" fmla="*/ 2507006 w 5626527"/>
              <a:gd name="connsiteY24" fmla="*/ 3813897 h 4021138"/>
              <a:gd name="connsiteX25" fmla="*/ 2461582 w 5626527"/>
              <a:gd name="connsiteY25" fmla="*/ 3829051 h 4021138"/>
              <a:gd name="connsiteX26" fmla="*/ 2401017 w 5626527"/>
              <a:gd name="connsiteY26" fmla="*/ 3803794 h 4021138"/>
              <a:gd name="connsiteX27" fmla="*/ 54110 w 5626527"/>
              <a:gd name="connsiteY27" fmla="*/ 1338704 h 4021138"/>
              <a:gd name="connsiteX28" fmla="*/ 38969 w 5626527"/>
              <a:gd name="connsiteY28" fmla="*/ 1247779 h 4021138"/>
              <a:gd name="connsiteX29" fmla="*/ 114675 w 5626527"/>
              <a:gd name="connsiteY29" fmla="*/ 1192213 h 4021138"/>
              <a:gd name="connsiteX30" fmla="*/ 4919106 w 5626527"/>
              <a:gd name="connsiteY30" fmla="*/ 90488 h 4021138"/>
              <a:gd name="connsiteX31" fmla="*/ 4989778 w 5626527"/>
              <a:gd name="connsiteY31" fmla="*/ 125871 h 4021138"/>
              <a:gd name="connsiteX32" fmla="*/ 5610685 w 5626527"/>
              <a:gd name="connsiteY32" fmla="*/ 970010 h 4021138"/>
              <a:gd name="connsiteX33" fmla="*/ 5615733 w 5626527"/>
              <a:gd name="connsiteY33" fmla="*/ 1060995 h 4021138"/>
              <a:gd name="connsiteX34" fmla="*/ 5540013 w 5626527"/>
              <a:gd name="connsiteY34" fmla="*/ 1106488 h 4021138"/>
              <a:gd name="connsiteX35" fmla="*/ 4318392 w 5626527"/>
              <a:gd name="connsiteY35" fmla="*/ 1106488 h 4021138"/>
              <a:gd name="connsiteX36" fmla="*/ 4242671 w 5626527"/>
              <a:gd name="connsiteY36" fmla="*/ 1060995 h 4021138"/>
              <a:gd name="connsiteX37" fmla="*/ 4247719 w 5626527"/>
              <a:gd name="connsiteY37" fmla="*/ 975065 h 4021138"/>
              <a:gd name="connsiteX38" fmla="*/ 4848434 w 5626527"/>
              <a:gd name="connsiteY38" fmla="*/ 125871 h 4021138"/>
              <a:gd name="connsiteX39" fmla="*/ 4919106 w 5626527"/>
              <a:gd name="connsiteY39" fmla="*/ 90488 h 4021138"/>
              <a:gd name="connsiteX40" fmla="*/ 770626 w 5626527"/>
              <a:gd name="connsiteY40" fmla="*/ 85725 h 4021138"/>
              <a:gd name="connsiteX41" fmla="*/ 836213 w 5626527"/>
              <a:gd name="connsiteY41" fmla="*/ 121098 h 4021138"/>
              <a:gd name="connsiteX42" fmla="*/ 1441638 w 5626527"/>
              <a:gd name="connsiteY42" fmla="*/ 975103 h 4021138"/>
              <a:gd name="connsiteX43" fmla="*/ 1451729 w 5626527"/>
              <a:gd name="connsiteY43" fmla="*/ 1061008 h 4021138"/>
              <a:gd name="connsiteX44" fmla="*/ 1371005 w 5626527"/>
              <a:gd name="connsiteY44" fmla="*/ 1106488 h 4021138"/>
              <a:gd name="connsiteX45" fmla="*/ 84478 w 5626527"/>
              <a:gd name="connsiteY45" fmla="*/ 1106488 h 4021138"/>
              <a:gd name="connsiteX46" fmla="*/ 8800 w 5626527"/>
              <a:gd name="connsiteY46" fmla="*/ 1061008 h 4021138"/>
              <a:gd name="connsiteX47" fmla="*/ 18890 w 5626527"/>
              <a:gd name="connsiteY47" fmla="*/ 970049 h 4021138"/>
              <a:gd name="connsiteX48" fmla="*/ 699993 w 5626527"/>
              <a:gd name="connsiteY48" fmla="*/ 116045 h 4021138"/>
              <a:gd name="connsiteX49" fmla="*/ 770626 w 5626527"/>
              <a:gd name="connsiteY49" fmla="*/ 85725 h 4021138"/>
              <a:gd name="connsiteX50" fmla="*/ 2809121 w 5626527"/>
              <a:gd name="connsiteY50" fmla="*/ 50800 h 4021138"/>
              <a:gd name="connsiteX51" fmla="*/ 2864632 w 5626527"/>
              <a:gd name="connsiteY51" fmla="*/ 76056 h 4021138"/>
              <a:gd name="connsiteX52" fmla="*/ 3803264 w 5626527"/>
              <a:gd name="connsiteY52" fmla="*/ 960005 h 4021138"/>
              <a:gd name="connsiteX53" fmla="*/ 3828496 w 5626527"/>
              <a:gd name="connsiteY53" fmla="*/ 1055976 h 4021138"/>
              <a:gd name="connsiteX54" fmla="*/ 3747754 w 5626527"/>
              <a:gd name="connsiteY54" fmla="*/ 1106488 h 4021138"/>
              <a:gd name="connsiteX55" fmla="*/ 1931046 w 5626527"/>
              <a:gd name="connsiteY55" fmla="*/ 1106488 h 4021138"/>
              <a:gd name="connsiteX56" fmla="*/ 1850303 w 5626527"/>
              <a:gd name="connsiteY56" fmla="*/ 1055976 h 4021138"/>
              <a:gd name="connsiteX57" fmla="*/ 1870489 w 5626527"/>
              <a:gd name="connsiteY57" fmla="*/ 960005 h 4021138"/>
              <a:gd name="connsiteX58" fmla="*/ 2748564 w 5626527"/>
              <a:gd name="connsiteY58" fmla="*/ 76056 h 4021138"/>
              <a:gd name="connsiteX59" fmla="*/ 2809121 w 5626527"/>
              <a:gd name="connsiteY59" fmla="*/ 50800 h 4021138"/>
              <a:gd name="connsiteX60" fmla="*/ 3127724 w 5626527"/>
              <a:gd name="connsiteY60" fmla="*/ 0 h 4021138"/>
              <a:gd name="connsiteX61" fmla="*/ 4671693 w 5626527"/>
              <a:gd name="connsiteY61" fmla="*/ 0 h 4021138"/>
              <a:gd name="connsiteX62" fmla="*/ 4747378 w 5626527"/>
              <a:gd name="connsiteY62" fmla="*/ 45498 h 4021138"/>
              <a:gd name="connsiteX63" fmla="*/ 4742333 w 5626527"/>
              <a:gd name="connsiteY63" fmla="*/ 136494 h 4021138"/>
              <a:gd name="connsiteX64" fmla="*/ 4121717 w 5626527"/>
              <a:gd name="connsiteY64" fmla="*/ 1006012 h 4021138"/>
              <a:gd name="connsiteX65" fmla="*/ 4061170 w 5626527"/>
              <a:gd name="connsiteY65" fmla="*/ 1041400 h 4021138"/>
              <a:gd name="connsiteX66" fmla="*/ 4051078 w 5626527"/>
              <a:gd name="connsiteY66" fmla="*/ 1041400 h 4021138"/>
              <a:gd name="connsiteX67" fmla="*/ 3990530 w 5626527"/>
              <a:gd name="connsiteY67" fmla="*/ 1021178 h 4021138"/>
              <a:gd name="connsiteX68" fmla="*/ 3072222 w 5626527"/>
              <a:gd name="connsiteY68" fmla="*/ 146605 h 4021138"/>
              <a:gd name="connsiteX69" fmla="*/ 3052039 w 5626527"/>
              <a:gd name="connsiteY69" fmla="*/ 55609 h 4021138"/>
              <a:gd name="connsiteX70" fmla="*/ 3127724 w 5626527"/>
              <a:gd name="connsiteY70" fmla="*/ 0 h 4021138"/>
              <a:gd name="connsiteX71" fmla="*/ 1022727 w 5626527"/>
              <a:gd name="connsiteY71" fmla="*/ 0 h 4021138"/>
              <a:gd name="connsiteX72" fmla="*/ 2496506 w 5626527"/>
              <a:gd name="connsiteY72" fmla="*/ 0 h 4021138"/>
              <a:gd name="connsiteX73" fmla="*/ 2577261 w 5626527"/>
              <a:gd name="connsiteY73" fmla="*/ 55609 h 4021138"/>
              <a:gd name="connsiteX74" fmla="*/ 2557072 w 5626527"/>
              <a:gd name="connsiteY74" fmla="*/ 146605 h 4021138"/>
              <a:gd name="connsiteX75" fmla="*/ 1699049 w 5626527"/>
              <a:gd name="connsiteY75" fmla="*/ 1011068 h 4021138"/>
              <a:gd name="connsiteX76" fmla="*/ 1638483 w 5626527"/>
              <a:gd name="connsiteY76" fmla="*/ 1041400 h 4021138"/>
              <a:gd name="connsiteX77" fmla="*/ 1633436 w 5626527"/>
              <a:gd name="connsiteY77" fmla="*/ 1036345 h 4021138"/>
              <a:gd name="connsiteX78" fmla="*/ 1567823 w 5626527"/>
              <a:gd name="connsiteY78" fmla="*/ 1000957 h 4021138"/>
              <a:gd name="connsiteX79" fmla="*/ 952066 w 5626527"/>
              <a:gd name="connsiteY79" fmla="*/ 136494 h 4021138"/>
              <a:gd name="connsiteX80" fmla="*/ 947019 w 5626527"/>
              <a:gd name="connsiteY80" fmla="*/ 45498 h 4021138"/>
              <a:gd name="connsiteX81" fmla="*/ 1022727 w 5626527"/>
              <a:gd name="connsiteY81" fmla="*/ 0 h 402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626527" h="4021138">
                <a:moveTo>
                  <a:pt x="4158026" y="1192213"/>
                </a:moveTo>
                <a:cubicBezTo>
                  <a:pt x="5495575" y="1192213"/>
                  <a:pt x="5495575" y="1192213"/>
                  <a:pt x="5495575" y="1192213"/>
                </a:cubicBezTo>
                <a:cubicBezTo>
                  <a:pt x="5530906" y="1192213"/>
                  <a:pt x="5561190" y="1212418"/>
                  <a:pt x="5576332" y="1247776"/>
                </a:cubicBezTo>
                <a:cubicBezTo>
                  <a:pt x="5586427" y="1278082"/>
                  <a:pt x="5581380" y="1313440"/>
                  <a:pt x="5556143" y="1338696"/>
                </a:cubicBezTo>
                <a:cubicBezTo>
                  <a:pt x="3239407" y="3773344"/>
                  <a:pt x="3239407" y="3773344"/>
                  <a:pt x="3239407" y="3773344"/>
                </a:cubicBezTo>
                <a:cubicBezTo>
                  <a:pt x="3224265" y="3793549"/>
                  <a:pt x="3199028" y="3803651"/>
                  <a:pt x="3178839" y="3803651"/>
                </a:cubicBezTo>
                <a:cubicBezTo>
                  <a:pt x="3158649" y="3803651"/>
                  <a:pt x="3143507" y="3798600"/>
                  <a:pt x="3128365" y="3788498"/>
                </a:cubicBezTo>
                <a:cubicBezTo>
                  <a:pt x="3098081" y="3763242"/>
                  <a:pt x="3082939" y="3722833"/>
                  <a:pt x="3098081" y="3682424"/>
                </a:cubicBezTo>
                <a:cubicBezTo>
                  <a:pt x="4077268" y="1247776"/>
                  <a:pt x="4077268" y="1247776"/>
                  <a:pt x="4077268" y="1247776"/>
                </a:cubicBezTo>
                <a:cubicBezTo>
                  <a:pt x="4092410" y="1212418"/>
                  <a:pt x="4122694" y="1192213"/>
                  <a:pt x="4158026" y="1192213"/>
                </a:cubicBezTo>
                <a:close/>
                <a:moveTo>
                  <a:pt x="1810128" y="1192213"/>
                </a:moveTo>
                <a:cubicBezTo>
                  <a:pt x="3879502" y="1192213"/>
                  <a:pt x="3879502" y="1192213"/>
                  <a:pt x="3879502" y="1192213"/>
                </a:cubicBezTo>
                <a:cubicBezTo>
                  <a:pt x="3909785" y="1192213"/>
                  <a:pt x="3935021" y="1207368"/>
                  <a:pt x="3950163" y="1232626"/>
                </a:cubicBezTo>
                <a:cubicBezTo>
                  <a:pt x="3965305" y="1252833"/>
                  <a:pt x="3970352" y="1283143"/>
                  <a:pt x="3960258" y="1313453"/>
                </a:cubicBezTo>
                <a:cubicBezTo>
                  <a:pt x="2890240" y="3970622"/>
                  <a:pt x="2890240" y="3970622"/>
                  <a:pt x="2890240" y="3970622"/>
                </a:cubicBezTo>
                <a:cubicBezTo>
                  <a:pt x="2875098" y="4000932"/>
                  <a:pt x="2844815" y="4021138"/>
                  <a:pt x="2809484" y="4021138"/>
                </a:cubicBezTo>
                <a:cubicBezTo>
                  <a:pt x="2774153" y="4021138"/>
                  <a:pt x="2743870" y="4000932"/>
                  <a:pt x="2728728" y="3965570"/>
                </a:cubicBezTo>
                <a:cubicBezTo>
                  <a:pt x="1729372" y="1308401"/>
                  <a:pt x="1729372" y="1308401"/>
                  <a:pt x="1729372" y="1308401"/>
                </a:cubicBezTo>
                <a:cubicBezTo>
                  <a:pt x="1719277" y="1283143"/>
                  <a:pt x="1719277" y="1252833"/>
                  <a:pt x="1739466" y="1232626"/>
                </a:cubicBezTo>
                <a:cubicBezTo>
                  <a:pt x="1754608" y="1207368"/>
                  <a:pt x="1779844" y="1192213"/>
                  <a:pt x="1810128" y="1192213"/>
                </a:cubicBezTo>
                <a:close/>
                <a:moveTo>
                  <a:pt x="114675" y="1192213"/>
                </a:moveTo>
                <a:cubicBezTo>
                  <a:pt x="1532913" y="1192213"/>
                  <a:pt x="1532913" y="1192213"/>
                  <a:pt x="1532913" y="1192213"/>
                </a:cubicBezTo>
                <a:cubicBezTo>
                  <a:pt x="1568243" y="1192213"/>
                  <a:pt x="1603573" y="1217470"/>
                  <a:pt x="1613667" y="1247779"/>
                </a:cubicBezTo>
                <a:cubicBezTo>
                  <a:pt x="2542336" y="3712869"/>
                  <a:pt x="2542336" y="3712869"/>
                  <a:pt x="2542336" y="3712869"/>
                </a:cubicBezTo>
                <a:cubicBezTo>
                  <a:pt x="2557477" y="3753280"/>
                  <a:pt x="2542336" y="3793691"/>
                  <a:pt x="2507006" y="3813897"/>
                </a:cubicBezTo>
                <a:cubicBezTo>
                  <a:pt x="2491865" y="3824000"/>
                  <a:pt x="2476723" y="3829051"/>
                  <a:pt x="2461582" y="3829051"/>
                </a:cubicBezTo>
                <a:cubicBezTo>
                  <a:pt x="2441394" y="3829051"/>
                  <a:pt x="2416158" y="3818948"/>
                  <a:pt x="2401017" y="3803794"/>
                </a:cubicBezTo>
                <a:cubicBezTo>
                  <a:pt x="54110" y="1338704"/>
                  <a:pt x="54110" y="1338704"/>
                  <a:pt x="54110" y="1338704"/>
                </a:cubicBezTo>
                <a:cubicBezTo>
                  <a:pt x="28874" y="1313447"/>
                  <a:pt x="23827" y="1278087"/>
                  <a:pt x="38969" y="1247779"/>
                </a:cubicBezTo>
                <a:cubicBezTo>
                  <a:pt x="49063" y="1212419"/>
                  <a:pt x="84393" y="1192213"/>
                  <a:pt x="114675" y="1192213"/>
                </a:cubicBezTo>
                <a:close/>
                <a:moveTo>
                  <a:pt x="4919106" y="90488"/>
                </a:moveTo>
                <a:cubicBezTo>
                  <a:pt x="4949394" y="90488"/>
                  <a:pt x="4974634" y="105653"/>
                  <a:pt x="4989778" y="125871"/>
                </a:cubicBezTo>
                <a:cubicBezTo>
                  <a:pt x="5610685" y="970010"/>
                  <a:pt x="5610685" y="970010"/>
                  <a:pt x="5610685" y="970010"/>
                </a:cubicBezTo>
                <a:cubicBezTo>
                  <a:pt x="5630877" y="995284"/>
                  <a:pt x="5630877" y="1030667"/>
                  <a:pt x="5615733" y="1060995"/>
                </a:cubicBezTo>
                <a:cubicBezTo>
                  <a:pt x="5600589" y="1091324"/>
                  <a:pt x="5575349" y="1106488"/>
                  <a:pt x="5540013" y="1106488"/>
                </a:cubicBezTo>
                <a:lnTo>
                  <a:pt x="4318392" y="1106488"/>
                </a:lnTo>
                <a:cubicBezTo>
                  <a:pt x="4288104" y="1106488"/>
                  <a:pt x="4257815" y="1091324"/>
                  <a:pt x="4242671" y="1060995"/>
                </a:cubicBezTo>
                <a:cubicBezTo>
                  <a:pt x="4227527" y="1035722"/>
                  <a:pt x="4232575" y="1000339"/>
                  <a:pt x="4247719" y="975065"/>
                </a:cubicBezTo>
                <a:cubicBezTo>
                  <a:pt x="4848434" y="125871"/>
                  <a:pt x="4848434" y="125871"/>
                  <a:pt x="4848434" y="125871"/>
                </a:cubicBezTo>
                <a:cubicBezTo>
                  <a:pt x="4868626" y="105653"/>
                  <a:pt x="4893866" y="90488"/>
                  <a:pt x="4919106" y="90488"/>
                </a:cubicBezTo>
                <a:close/>
                <a:moveTo>
                  <a:pt x="770626" y="85725"/>
                </a:moveTo>
                <a:cubicBezTo>
                  <a:pt x="795852" y="85725"/>
                  <a:pt x="821078" y="100885"/>
                  <a:pt x="836213" y="121098"/>
                </a:cubicBezTo>
                <a:cubicBezTo>
                  <a:pt x="1441638" y="975103"/>
                  <a:pt x="1441638" y="975103"/>
                  <a:pt x="1441638" y="975103"/>
                </a:cubicBezTo>
                <a:cubicBezTo>
                  <a:pt x="1461819" y="1000369"/>
                  <a:pt x="1466864" y="1035742"/>
                  <a:pt x="1451729" y="1061008"/>
                </a:cubicBezTo>
                <a:cubicBezTo>
                  <a:pt x="1436593" y="1091328"/>
                  <a:pt x="1406322" y="1106488"/>
                  <a:pt x="1371005" y="1106488"/>
                </a:cubicBezTo>
                <a:lnTo>
                  <a:pt x="84478" y="1106488"/>
                </a:lnTo>
                <a:cubicBezTo>
                  <a:pt x="54207" y="1106488"/>
                  <a:pt x="23935" y="1091328"/>
                  <a:pt x="8800" y="1061008"/>
                </a:cubicBezTo>
                <a:cubicBezTo>
                  <a:pt x="-6336" y="1030689"/>
                  <a:pt x="-1291" y="995316"/>
                  <a:pt x="18890" y="970049"/>
                </a:cubicBezTo>
                <a:cubicBezTo>
                  <a:pt x="699993" y="116045"/>
                  <a:pt x="699993" y="116045"/>
                  <a:pt x="699993" y="116045"/>
                </a:cubicBezTo>
                <a:cubicBezTo>
                  <a:pt x="715129" y="95832"/>
                  <a:pt x="740355" y="85725"/>
                  <a:pt x="770626" y="85725"/>
                </a:cubicBezTo>
                <a:close/>
                <a:moveTo>
                  <a:pt x="2809121" y="50800"/>
                </a:moveTo>
                <a:cubicBezTo>
                  <a:pt x="2829307" y="50800"/>
                  <a:pt x="2849493" y="60902"/>
                  <a:pt x="2864632" y="76056"/>
                </a:cubicBezTo>
                <a:cubicBezTo>
                  <a:pt x="3803264" y="960005"/>
                  <a:pt x="3803264" y="960005"/>
                  <a:pt x="3803264" y="960005"/>
                </a:cubicBezTo>
                <a:cubicBezTo>
                  <a:pt x="3833543" y="985261"/>
                  <a:pt x="3838589" y="1020618"/>
                  <a:pt x="3828496" y="1055976"/>
                </a:cubicBezTo>
                <a:cubicBezTo>
                  <a:pt x="3813357" y="1086283"/>
                  <a:pt x="3783079" y="1106488"/>
                  <a:pt x="3747754" y="1106488"/>
                </a:cubicBezTo>
                <a:lnTo>
                  <a:pt x="1931046" y="1106488"/>
                </a:lnTo>
                <a:cubicBezTo>
                  <a:pt x="1895721" y="1106488"/>
                  <a:pt x="1865443" y="1086283"/>
                  <a:pt x="1850303" y="1055976"/>
                </a:cubicBezTo>
                <a:cubicBezTo>
                  <a:pt x="1835164" y="1025670"/>
                  <a:pt x="1845257" y="985261"/>
                  <a:pt x="1870489" y="960005"/>
                </a:cubicBezTo>
                <a:cubicBezTo>
                  <a:pt x="2748564" y="76056"/>
                  <a:pt x="2748564" y="76056"/>
                  <a:pt x="2748564" y="76056"/>
                </a:cubicBezTo>
                <a:cubicBezTo>
                  <a:pt x="2763704" y="60902"/>
                  <a:pt x="2783889" y="50800"/>
                  <a:pt x="2809121" y="50800"/>
                </a:cubicBezTo>
                <a:close/>
                <a:moveTo>
                  <a:pt x="3127724" y="0"/>
                </a:moveTo>
                <a:cubicBezTo>
                  <a:pt x="4671693" y="0"/>
                  <a:pt x="4671693" y="0"/>
                  <a:pt x="4671693" y="0"/>
                </a:cubicBezTo>
                <a:cubicBezTo>
                  <a:pt x="4701967" y="0"/>
                  <a:pt x="4732241" y="20221"/>
                  <a:pt x="4747378" y="45498"/>
                </a:cubicBezTo>
                <a:cubicBezTo>
                  <a:pt x="4762515" y="75830"/>
                  <a:pt x="4757470" y="111217"/>
                  <a:pt x="4742333" y="136494"/>
                </a:cubicBezTo>
                <a:cubicBezTo>
                  <a:pt x="4121717" y="1006012"/>
                  <a:pt x="4121717" y="1006012"/>
                  <a:pt x="4121717" y="1006012"/>
                </a:cubicBezTo>
                <a:cubicBezTo>
                  <a:pt x="4106580" y="1026234"/>
                  <a:pt x="4086398" y="1041400"/>
                  <a:pt x="4061170" y="1041400"/>
                </a:cubicBezTo>
                <a:cubicBezTo>
                  <a:pt x="4056124" y="1041400"/>
                  <a:pt x="4056124" y="1041400"/>
                  <a:pt x="4051078" y="1041400"/>
                </a:cubicBezTo>
                <a:cubicBezTo>
                  <a:pt x="4030896" y="1041400"/>
                  <a:pt x="4010713" y="1036345"/>
                  <a:pt x="3990530" y="1021178"/>
                </a:cubicBezTo>
                <a:cubicBezTo>
                  <a:pt x="3072222" y="146605"/>
                  <a:pt x="3072222" y="146605"/>
                  <a:pt x="3072222" y="146605"/>
                </a:cubicBezTo>
                <a:cubicBezTo>
                  <a:pt x="3046993" y="126384"/>
                  <a:pt x="3036902" y="85941"/>
                  <a:pt x="3052039" y="55609"/>
                </a:cubicBezTo>
                <a:cubicBezTo>
                  <a:pt x="3062130" y="20221"/>
                  <a:pt x="3092404" y="0"/>
                  <a:pt x="3127724" y="0"/>
                </a:cubicBezTo>
                <a:close/>
                <a:moveTo>
                  <a:pt x="1022727" y="0"/>
                </a:moveTo>
                <a:cubicBezTo>
                  <a:pt x="2496506" y="0"/>
                  <a:pt x="2496506" y="0"/>
                  <a:pt x="2496506" y="0"/>
                </a:cubicBezTo>
                <a:cubicBezTo>
                  <a:pt x="2531836" y="0"/>
                  <a:pt x="2562119" y="20222"/>
                  <a:pt x="2577261" y="55609"/>
                </a:cubicBezTo>
                <a:cubicBezTo>
                  <a:pt x="2592402" y="85941"/>
                  <a:pt x="2582308" y="121328"/>
                  <a:pt x="2557072" y="146605"/>
                </a:cubicBezTo>
                <a:cubicBezTo>
                  <a:pt x="1699049" y="1011068"/>
                  <a:pt x="1699049" y="1011068"/>
                  <a:pt x="1699049" y="1011068"/>
                </a:cubicBezTo>
                <a:cubicBezTo>
                  <a:pt x="1683908" y="1031289"/>
                  <a:pt x="1663719" y="1041400"/>
                  <a:pt x="1638483" y="1041400"/>
                </a:cubicBezTo>
                <a:cubicBezTo>
                  <a:pt x="1638483" y="1041400"/>
                  <a:pt x="1633436" y="1036345"/>
                  <a:pt x="1633436" y="1036345"/>
                </a:cubicBezTo>
                <a:cubicBezTo>
                  <a:pt x="1608200" y="1036345"/>
                  <a:pt x="1582964" y="1021178"/>
                  <a:pt x="1567823" y="1000957"/>
                </a:cubicBezTo>
                <a:cubicBezTo>
                  <a:pt x="952066" y="136494"/>
                  <a:pt x="952066" y="136494"/>
                  <a:pt x="952066" y="136494"/>
                </a:cubicBezTo>
                <a:cubicBezTo>
                  <a:pt x="936924" y="111217"/>
                  <a:pt x="931877" y="75830"/>
                  <a:pt x="947019" y="45498"/>
                </a:cubicBezTo>
                <a:cubicBezTo>
                  <a:pt x="962160" y="20222"/>
                  <a:pt x="992443" y="0"/>
                  <a:pt x="1022727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282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7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85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05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6910006" y="734520"/>
            <a:ext cx="1344405" cy="1551454"/>
          </a:xfrm>
          <a:custGeom>
            <a:avLst/>
            <a:gdLst>
              <a:gd name="connsiteX0" fmla="*/ 672203 w 1344405"/>
              <a:gd name="connsiteY0" fmla="*/ 0 h 1551454"/>
              <a:gd name="connsiteX1" fmla="*/ 1344405 w 1344405"/>
              <a:gd name="connsiteY1" fmla="*/ 388572 h 1551454"/>
              <a:gd name="connsiteX2" fmla="*/ 1344405 w 1344405"/>
              <a:gd name="connsiteY2" fmla="*/ 1162881 h 1551454"/>
              <a:gd name="connsiteX3" fmla="*/ 672203 w 1344405"/>
              <a:gd name="connsiteY3" fmla="*/ 1551454 h 1551454"/>
              <a:gd name="connsiteX4" fmla="*/ 0 w 1344405"/>
              <a:gd name="connsiteY4" fmla="*/ 1162881 h 1551454"/>
              <a:gd name="connsiteX5" fmla="*/ 0 w 1344405"/>
              <a:gd name="connsiteY5" fmla="*/ 388572 h 15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4405" h="1551454">
                <a:moveTo>
                  <a:pt x="672203" y="0"/>
                </a:moveTo>
                <a:lnTo>
                  <a:pt x="1344405" y="388572"/>
                </a:lnTo>
                <a:lnTo>
                  <a:pt x="1344405" y="1162881"/>
                </a:lnTo>
                <a:lnTo>
                  <a:pt x="672203" y="1551454"/>
                </a:lnTo>
                <a:lnTo>
                  <a:pt x="0" y="1162881"/>
                </a:lnTo>
                <a:lnTo>
                  <a:pt x="0" y="388572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6118679" y="2555421"/>
            <a:ext cx="1463529" cy="1693268"/>
          </a:xfrm>
          <a:custGeom>
            <a:avLst/>
            <a:gdLst>
              <a:gd name="connsiteX0" fmla="*/ 731765 w 1463529"/>
              <a:gd name="connsiteY0" fmla="*/ 0 h 1693268"/>
              <a:gd name="connsiteX1" fmla="*/ 1463529 w 1463529"/>
              <a:gd name="connsiteY1" fmla="*/ 422608 h 1693268"/>
              <a:gd name="connsiteX2" fmla="*/ 1463529 w 1463529"/>
              <a:gd name="connsiteY2" fmla="*/ 1270660 h 1693268"/>
              <a:gd name="connsiteX3" fmla="*/ 731765 w 1463529"/>
              <a:gd name="connsiteY3" fmla="*/ 1693268 h 1693268"/>
              <a:gd name="connsiteX4" fmla="*/ 0 w 1463529"/>
              <a:gd name="connsiteY4" fmla="*/ 1270660 h 1693268"/>
              <a:gd name="connsiteX5" fmla="*/ 0 w 1463529"/>
              <a:gd name="connsiteY5" fmla="*/ 422608 h 16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529" h="1693268">
                <a:moveTo>
                  <a:pt x="731765" y="0"/>
                </a:moveTo>
                <a:lnTo>
                  <a:pt x="1463529" y="422608"/>
                </a:lnTo>
                <a:lnTo>
                  <a:pt x="1463529" y="1270660"/>
                </a:lnTo>
                <a:lnTo>
                  <a:pt x="731765" y="1693268"/>
                </a:lnTo>
                <a:lnTo>
                  <a:pt x="0" y="1270660"/>
                </a:lnTo>
                <a:lnTo>
                  <a:pt x="0" y="42260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7502792" y="1446431"/>
            <a:ext cx="3386539" cy="3911251"/>
          </a:xfrm>
          <a:custGeom>
            <a:avLst/>
            <a:gdLst>
              <a:gd name="connsiteX0" fmla="*/ 1693270 w 3386539"/>
              <a:gd name="connsiteY0" fmla="*/ 0 h 3911251"/>
              <a:gd name="connsiteX1" fmla="*/ 3386539 w 3386539"/>
              <a:gd name="connsiteY1" fmla="*/ 981358 h 3911251"/>
              <a:gd name="connsiteX2" fmla="*/ 3386539 w 3386539"/>
              <a:gd name="connsiteY2" fmla="*/ 2929893 h 3911251"/>
              <a:gd name="connsiteX3" fmla="*/ 1693270 w 3386539"/>
              <a:gd name="connsiteY3" fmla="*/ 3911251 h 3911251"/>
              <a:gd name="connsiteX4" fmla="*/ 0 w 3386539"/>
              <a:gd name="connsiteY4" fmla="*/ 2929893 h 3911251"/>
              <a:gd name="connsiteX5" fmla="*/ 0 w 3386539"/>
              <a:gd name="connsiteY5" fmla="*/ 981358 h 391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539" h="3911251">
                <a:moveTo>
                  <a:pt x="1693270" y="0"/>
                </a:moveTo>
                <a:lnTo>
                  <a:pt x="3386539" y="981358"/>
                </a:lnTo>
                <a:lnTo>
                  <a:pt x="3386539" y="2929893"/>
                </a:lnTo>
                <a:lnTo>
                  <a:pt x="1693270" y="3911251"/>
                </a:lnTo>
                <a:lnTo>
                  <a:pt x="0" y="2929893"/>
                </a:lnTo>
                <a:lnTo>
                  <a:pt x="0" y="98135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9734958" y="499107"/>
            <a:ext cx="1645052" cy="1900318"/>
          </a:xfrm>
          <a:custGeom>
            <a:avLst/>
            <a:gdLst>
              <a:gd name="connsiteX0" fmla="*/ 825362 w 1645052"/>
              <a:gd name="connsiteY0" fmla="*/ 0 h 1900318"/>
              <a:gd name="connsiteX1" fmla="*/ 1645052 w 1645052"/>
              <a:gd name="connsiteY1" fmla="*/ 476498 h 1900318"/>
              <a:gd name="connsiteX2" fmla="*/ 1645052 w 1645052"/>
              <a:gd name="connsiteY2" fmla="*/ 1423820 h 1900318"/>
              <a:gd name="connsiteX3" fmla="*/ 825362 w 1645052"/>
              <a:gd name="connsiteY3" fmla="*/ 1900318 h 1900318"/>
              <a:gd name="connsiteX4" fmla="*/ 0 w 1645052"/>
              <a:gd name="connsiteY4" fmla="*/ 1423820 h 1900318"/>
              <a:gd name="connsiteX5" fmla="*/ 0 w 1645052"/>
              <a:gd name="connsiteY5" fmla="*/ 476498 h 190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052" h="1900318">
                <a:moveTo>
                  <a:pt x="825362" y="0"/>
                </a:moveTo>
                <a:lnTo>
                  <a:pt x="1645052" y="476498"/>
                </a:lnTo>
                <a:lnTo>
                  <a:pt x="1645052" y="1423820"/>
                </a:lnTo>
                <a:lnTo>
                  <a:pt x="825362" y="1900318"/>
                </a:lnTo>
                <a:lnTo>
                  <a:pt x="0" y="1423820"/>
                </a:lnTo>
                <a:lnTo>
                  <a:pt x="0" y="47649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9578962" y="3811901"/>
            <a:ext cx="2206639" cy="2546993"/>
          </a:xfrm>
          <a:custGeom>
            <a:avLst/>
            <a:gdLst>
              <a:gd name="connsiteX0" fmla="*/ 1103320 w 2206639"/>
              <a:gd name="connsiteY0" fmla="*/ 0 h 2546993"/>
              <a:gd name="connsiteX1" fmla="*/ 2206639 w 2206639"/>
              <a:gd name="connsiteY1" fmla="*/ 638166 h 2546993"/>
              <a:gd name="connsiteX2" fmla="*/ 2206639 w 2206639"/>
              <a:gd name="connsiteY2" fmla="*/ 1908827 h 2546993"/>
              <a:gd name="connsiteX3" fmla="*/ 1103320 w 2206639"/>
              <a:gd name="connsiteY3" fmla="*/ 2546993 h 2546993"/>
              <a:gd name="connsiteX4" fmla="*/ 0 w 2206639"/>
              <a:gd name="connsiteY4" fmla="*/ 1908827 h 2546993"/>
              <a:gd name="connsiteX5" fmla="*/ 0 w 2206639"/>
              <a:gd name="connsiteY5" fmla="*/ 638166 h 254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6639" h="2546993">
                <a:moveTo>
                  <a:pt x="1103320" y="0"/>
                </a:moveTo>
                <a:lnTo>
                  <a:pt x="2206639" y="638166"/>
                </a:lnTo>
                <a:lnTo>
                  <a:pt x="2206639" y="1908827"/>
                </a:lnTo>
                <a:lnTo>
                  <a:pt x="1103320" y="2546993"/>
                </a:lnTo>
                <a:lnTo>
                  <a:pt x="0" y="1908827"/>
                </a:lnTo>
                <a:lnTo>
                  <a:pt x="0" y="63816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582208" y="5022999"/>
            <a:ext cx="1162882" cy="1335895"/>
          </a:xfrm>
          <a:custGeom>
            <a:avLst/>
            <a:gdLst>
              <a:gd name="connsiteX0" fmla="*/ 578605 w 1162882"/>
              <a:gd name="connsiteY0" fmla="*/ 0 h 1335895"/>
              <a:gd name="connsiteX1" fmla="*/ 1162882 w 1162882"/>
              <a:gd name="connsiteY1" fmla="*/ 329010 h 1335895"/>
              <a:gd name="connsiteX2" fmla="*/ 1162882 w 1162882"/>
              <a:gd name="connsiteY2" fmla="*/ 1001212 h 1335895"/>
              <a:gd name="connsiteX3" fmla="*/ 578605 w 1162882"/>
              <a:gd name="connsiteY3" fmla="*/ 1335895 h 1335895"/>
              <a:gd name="connsiteX4" fmla="*/ 0 w 1162882"/>
              <a:gd name="connsiteY4" fmla="*/ 1001212 h 1335895"/>
              <a:gd name="connsiteX5" fmla="*/ 0 w 1162882"/>
              <a:gd name="connsiteY5" fmla="*/ 329010 h 133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882" h="1335895">
                <a:moveTo>
                  <a:pt x="578605" y="0"/>
                </a:moveTo>
                <a:lnTo>
                  <a:pt x="1162882" y="329010"/>
                </a:lnTo>
                <a:lnTo>
                  <a:pt x="1162882" y="1001212"/>
                </a:lnTo>
                <a:lnTo>
                  <a:pt x="578605" y="1335895"/>
                </a:lnTo>
                <a:lnTo>
                  <a:pt x="0" y="1001212"/>
                </a:lnTo>
                <a:lnTo>
                  <a:pt x="0" y="32901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2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9" grpId="0" animBg="1"/>
      <p:bldP spid="20" grpId="0" animBg="1"/>
      <p:bldP spid="1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5462" y="1435098"/>
            <a:ext cx="5626527" cy="4021138"/>
          </a:xfrm>
          <a:custGeom>
            <a:avLst/>
            <a:gdLst>
              <a:gd name="connsiteX0" fmla="*/ 4158026 w 5626527"/>
              <a:gd name="connsiteY0" fmla="*/ 1192213 h 4021138"/>
              <a:gd name="connsiteX1" fmla="*/ 5495575 w 5626527"/>
              <a:gd name="connsiteY1" fmla="*/ 1192213 h 4021138"/>
              <a:gd name="connsiteX2" fmla="*/ 5576332 w 5626527"/>
              <a:gd name="connsiteY2" fmla="*/ 1247776 h 4021138"/>
              <a:gd name="connsiteX3" fmla="*/ 5556143 w 5626527"/>
              <a:gd name="connsiteY3" fmla="*/ 1338696 h 4021138"/>
              <a:gd name="connsiteX4" fmla="*/ 3239407 w 5626527"/>
              <a:gd name="connsiteY4" fmla="*/ 3773344 h 4021138"/>
              <a:gd name="connsiteX5" fmla="*/ 3178839 w 5626527"/>
              <a:gd name="connsiteY5" fmla="*/ 3803651 h 4021138"/>
              <a:gd name="connsiteX6" fmla="*/ 3128365 w 5626527"/>
              <a:gd name="connsiteY6" fmla="*/ 3788498 h 4021138"/>
              <a:gd name="connsiteX7" fmla="*/ 3098081 w 5626527"/>
              <a:gd name="connsiteY7" fmla="*/ 3682424 h 4021138"/>
              <a:gd name="connsiteX8" fmla="*/ 4077268 w 5626527"/>
              <a:gd name="connsiteY8" fmla="*/ 1247776 h 4021138"/>
              <a:gd name="connsiteX9" fmla="*/ 4158026 w 5626527"/>
              <a:gd name="connsiteY9" fmla="*/ 1192213 h 4021138"/>
              <a:gd name="connsiteX10" fmla="*/ 1810128 w 5626527"/>
              <a:gd name="connsiteY10" fmla="*/ 1192213 h 4021138"/>
              <a:gd name="connsiteX11" fmla="*/ 3879502 w 5626527"/>
              <a:gd name="connsiteY11" fmla="*/ 1192213 h 4021138"/>
              <a:gd name="connsiteX12" fmla="*/ 3950163 w 5626527"/>
              <a:gd name="connsiteY12" fmla="*/ 1232626 h 4021138"/>
              <a:gd name="connsiteX13" fmla="*/ 3960258 w 5626527"/>
              <a:gd name="connsiteY13" fmla="*/ 1313453 h 4021138"/>
              <a:gd name="connsiteX14" fmla="*/ 2890240 w 5626527"/>
              <a:gd name="connsiteY14" fmla="*/ 3970622 h 4021138"/>
              <a:gd name="connsiteX15" fmla="*/ 2809484 w 5626527"/>
              <a:gd name="connsiteY15" fmla="*/ 4021138 h 4021138"/>
              <a:gd name="connsiteX16" fmla="*/ 2728728 w 5626527"/>
              <a:gd name="connsiteY16" fmla="*/ 3965570 h 4021138"/>
              <a:gd name="connsiteX17" fmla="*/ 1729372 w 5626527"/>
              <a:gd name="connsiteY17" fmla="*/ 1308401 h 4021138"/>
              <a:gd name="connsiteX18" fmla="*/ 1739466 w 5626527"/>
              <a:gd name="connsiteY18" fmla="*/ 1232626 h 4021138"/>
              <a:gd name="connsiteX19" fmla="*/ 1810128 w 5626527"/>
              <a:gd name="connsiteY19" fmla="*/ 1192213 h 4021138"/>
              <a:gd name="connsiteX20" fmla="*/ 114675 w 5626527"/>
              <a:gd name="connsiteY20" fmla="*/ 1192213 h 4021138"/>
              <a:gd name="connsiteX21" fmla="*/ 1532913 w 5626527"/>
              <a:gd name="connsiteY21" fmla="*/ 1192213 h 4021138"/>
              <a:gd name="connsiteX22" fmla="*/ 1613667 w 5626527"/>
              <a:gd name="connsiteY22" fmla="*/ 1247779 h 4021138"/>
              <a:gd name="connsiteX23" fmla="*/ 2542336 w 5626527"/>
              <a:gd name="connsiteY23" fmla="*/ 3712869 h 4021138"/>
              <a:gd name="connsiteX24" fmla="*/ 2507006 w 5626527"/>
              <a:gd name="connsiteY24" fmla="*/ 3813897 h 4021138"/>
              <a:gd name="connsiteX25" fmla="*/ 2461582 w 5626527"/>
              <a:gd name="connsiteY25" fmla="*/ 3829051 h 4021138"/>
              <a:gd name="connsiteX26" fmla="*/ 2401017 w 5626527"/>
              <a:gd name="connsiteY26" fmla="*/ 3803794 h 4021138"/>
              <a:gd name="connsiteX27" fmla="*/ 54110 w 5626527"/>
              <a:gd name="connsiteY27" fmla="*/ 1338704 h 4021138"/>
              <a:gd name="connsiteX28" fmla="*/ 38969 w 5626527"/>
              <a:gd name="connsiteY28" fmla="*/ 1247779 h 4021138"/>
              <a:gd name="connsiteX29" fmla="*/ 114675 w 5626527"/>
              <a:gd name="connsiteY29" fmla="*/ 1192213 h 4021138"/>
              <a:gd name="connsiteX30" fmla="*/ 4919106 w 5626527"/>
              <a:gd name="connsiteY30" fmla="*/ 90488 h 4021138"/>
              <a:gd name="connsiteX31" fmla="*/ 4989778 w 5626527"/>
              <a:gd name="connsiteY31" fmla="*/ 125871 h 4021138"/>
              <a:gd name="connsiteX32" fmla="*/ 5610685 w 5626527"/>
              <a:gd name="connsiteY32" fmla="*/ 970010 h 4021138"/>
              <a:gd name="connsiteX33" fmla="*/ 5615733 w 5626527"/>
              <a:gd name="connsiteY33" fmla="*/ 1060995 h 4021138"/>
              <a:gd name="connsiteX34" fmla="*/ 5540013 w 5626527"/>
              <a:gd name="connsiteY34" fmla="*/ 1106488 h 4021138"/>
              <a:gd name="connsiteX35" fmla="*/ 4318392 w 5626527"/>
              <a:gd name="connsiteY35" fmla="*/ 1106488 h 4021138"/>
              <a:gd name="connsiteX36" fmla="*/ 4242671 w 5626527"/>
              <a:gd name="connsiteY36" fmla="*/ 1060995 h 4021138"/>
              <a:gd name="connsiteX37" fmla="*/ 4247719 w 5626527"/>
              <a:gd name="connsiteY37" fmla="*/ 975065 h 4021138"/>
              <a:gd name="connsiteX38" fmla="*/ 4848434 w 5626527"/>
              <a:gd name="connsiteY38" fmla="*/ 125871 h 4021138"/>
              <a:gd name="connsiteX39" fmla="*/ 4919106 w 5626527"/>
              <a:gd name="connsiteY39" fmla="*/ 90488 h 4021138"/>
              <a:gd name="connsiteX40" fmla="*/ 770626 w 5626527"/>
              <a:gd name="connsiteY40" fmla="*/ 85725 h 4021138"/>
              <a:gd name="connsiteX41" fmla="*/ 836213 w 5626527"/>
              <a:gd name="connsiteY41" fmla="*/ 121098 h 4021138"/>
              <a:gd name="connsiteX42" fmla="*/ 1441638 w 5626527"/>
              <a:gd name="connsiteY42" fmla="*/ 975103 h 4021138"/>
              <a:gd name="connsiteX43" fmla="*/ 1451729 w 5626527"/>
              <a:gd name="connsiteY43" fmla="*/ 1061008 h 4021138"/>
              <a:gd name="connsiteX44" fmla="*/ 1371005 w 5626527"/>
              <a:gd name="connsiteY44" fmla="*/ 1106488 h 4021138"/>
              <a:gd name="connsiteX45" fmla="*/ 84478 w 5626527"/>
              <a:gd name="connsiteY45" fmla="*/ 1106488 h 4021138"/>
              <a:gd name="connsiteX46" fmla="*/ 8800 w 5626527"/>
              <a:gd name="connsiteY46" fmla="*/ 1061008 h 4021138"/>
              <a:gd name="connsiteX47" fmla="*/ 18890 w 5626527"/>
              <a:gd name="connsiteY47" fmla="*/ 970049 h 4021138"/>
              <a:gd name="connsiteX48" fmla="*/ 699993 w 5626527"/>
              <a:gd name="connsiteY48" fmla="*/ 116045 h 4021138"/>
              <a:gd name="connsiteX49" fmla="*/ 770626 w 5626527"/>
              <a:gd name="connsiteY49" fmla="*/ 85725 h 4021138"/>
              <a:gd name="connsiteX50" fmla="*/ 2809121 w 5626527"/>
              <a:gd name="connsiteY50" fmla="*/ 50800 h 4021138"/>
              <a:gd name="connsiteX51" fmla="*/ 2864632 w 5626527"/>
              <a:gd name="connsiteY51" fmla="*/ 76056 h 4021138"/>
              <a:gd name="connsiteX52" fmla="*/ 3803264 w 5626527"/>
              <a:gd name="connsiteY52" fmla="*/ 960005 h 4021138"/>
              <a:gd name="connsiteX53" fmla="*/ 3828496 w 5626527"/>
              <a:gd name="connsiteY53" fmla="*/ 1055976 h 4021138"/>
              <a:gd name="connsiteX54" fmla="*/ 3747754 w 5626527"/>
              <a:gd name="connsiteY54" fmla="*/ 1106488 h 4021138"/>
              <a:gd name="connsiteX55" fmla="*/ 1931046 w 5626527"/>
              <a:gd name="connsiteY55" fmla="*/ 1106488 h 4021138"/>
              <a:gd name="connsiteX56" fmla="*/ 1850303 w 5626527"/>
              <a:gd name="connsiteY56" fmla="*/ 1055976 h 4021138"/>
              <a:gd name="connsiteX57" fmla="*/ 1870489 w 5626527"/>
              <a:gd name="connsiteY57" fmla="*/ 960005 h 4021138"/>
              <a:gd name="connsiteX58" fmla="*/ 2748564 w 5626527"/>
              <a:gd name="connsiteY58" fmla="*/ 76056 h 4021138"/>
              <a:gd name="connsiteX59" fmla="*/ 2809121 w 5626527"/>
              <a:gd name="connsiteY59" fmla="*/ 50800 h 4021138"/>
              <a:gd name="connsiteX60" fmla="*/ 3127724 w 5626527"/>
              <a:gd name="connsiteY60" fmla="*/ 0 h 4021138"/>
              <a:gd name="connsiteX61" fmla="*/ 4671693 w 5626527"/>
              <a:gd name="connsiteY61" fmla="*/ 0 h 4021138"/>
              <a:gd name="connsiteX62" fmla="*/ 4747378 w 5626527"/>
              <a:gd name="connsiteY62" fmla="*/ 45498 h 4021138"/>
              <a:gd name="connsiteX63" fmla="*/ 4742333 w 5626527"/>
              <a:gd name="connsiteY63" fmla="*/ 136494 h 4021138"/>
              <a:gd name="connsiteX64" fmla="*/ 4121717 w 5626527"/>
              <a:gd name="connsiteY64" fmla="*/ 1006012 h 4021138"/>
              <a:gd name="connsiteX65" fmla="*/ 4061170 w 5626527"/>
              <a:gd name="connsiteY65" fmla="*/ 1041400 h 4021138"/>
              <a:gd name="connsiteX66" fmla="*/ 4051078 w 5626527"/>
              <a:gd name="connsiteY66" fmla="*/ 1041400 h 4021138"/>
              <a:gd name="connsiteX67" fmla="*/ 3990530 w 5626527"/>
              <a:gd name="connsiteY67" fmla="*/ 1021178 h 4021138"/>
              <a:gd name="connsiteX68" fmla="*/ 3072222 w 5626527"/>
              <a:gd name="connsiteY68" fmla="*/ 146605 h 4021138"/>
              <a:gd name="connsiteX69" fmla="*/ 3052039 w 5626527"/>
              <a:gd name="connsiteY69" fmla="*/ 55609 h 4021138"/>
              <a:gd name="connsiteX70" fmla="*/ 3127724 w 5626527"/>
              <a:gd name="connsiteY70" fmla="*/ 0 h 4021138"/>
              <a:gd name="connsiteX71" fmla="*/ 1022727 w 5626527"/>
              <a:gd name="connsiteY71" fmla="*/ 0 h 4021138"/>
              <a:gd name="connsiteX72" fmla="*/ 2496506 w 5626527"/>
              <a:gd name="connsiteY72" fmla="*/ 0 h 4021138"/>
              <a:gd name="connsiteX73" fmla="*/ 2577261 w 5626527"/>
              <a:gd name="connsiteY73" fmla="*/ 55609 h 4021138"/>
              <a:gd name="connsiteX74" fmla="*/ 2557072 w 5626527"/>
              <a:gd name="connsiteY74" fmla="*/ 146605 h 4021138"/>
              <a:gd name="connsiteX75" fmla="*/ 1699049 w 5626527"/>
              <a:gd name="connsiteY75" fmla="*/ 1011068 h 4021138"/>
              <a:gd name="connsiteX76" fmla="*/ 1638483 w 5626527"/>
              <a:gd name="connsiteY76" fmla="*/ 1041400 h 4021138"/>
              <a:gd name="connsiteX77" fmla="*/ 1633436 w 5626527"/>
              <a:gd name="connsiteY77" fmla="*/ 1036345 h 4021138"/>
              <a:gd name="connsiteX78" fmla="*/ 1567823 w 5626527"/>
              <a:gd name="connsiteY78" fmla="*/ 1000957 h 4021138"/>
              <a:gd name="connsiteX79" fmla="*/ 952066 w 5626527"/>
              <a:gd name="connsiteY79" fmla="*/ 136494 h 4021138"/>
              <a:gd name="connsiteX80" fmla="*/ 947019 w 5626527"/>
              <a:gd name="connsiteY80" fmla="*/ 45498 h 4021138"/>
              <a:gd name="connsiteX81" fmla="*/ 1022727 w 5626527"/>
              <a:gd name="connsiteY81" fmla="*/ 0 h 402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626527" h="4021138">
                <a:moveTo>
                  <a:pt x="4158026" y="1192213"/>
                </a:moveTo>
                <a:cubicBezTo>
                  <a:pt x="5495575" y="1192213"/>
                  <a:pt x="5495575" y="1192213"/>
                  <a:pt x="5495575" y="1192213"/>
                </a:cubicBezTo>
                <a:cubicBezTo>
                  <a:pt x="5530906" y="1192213"/>
                  <a:pt x="5561190" y="1212418"/>
                  <a:pt x="5576332" y="1247776"/>
                </a:cubicBezTo>
                <a:cubicBezTo>
                  <a:pt x="5586427" y="1278082"/>
                  <a:pt x="5581380" y="1313440"/>
                  <a:pt x="5556143" y="1338696"/>
                </a:cubicBezTo>
                <a:cubicBezTo>
                  <a:pt x="3239407" y="3773344"/>
                  <a:pt x="3239407" y="3773344"/>
                  <a:pt x="3239407" y="3773344"/>
                </a:cubicBezTo>
                <a:cubicBezTo>
                  <a:pt x="3224265" y="3793549"/>
                  <a:pt x="3199028" y="3803651"/>
                  <a:pt x="3178839" y="3803651"/>
                </a:cubicBezTo>
                <a:cubicBezTo>
                  <a:pt x="3158649" y="3803651"/>
                  <a:pt x="3143507" y="3798600"/>
                  <a:pt x="3128365" y="3788498"/>
                </a:cubicBezTo>
                <a:cubicBezTo>
                  <a:pt x="3098081" y="3763242"/>
                  <a:pt x="3082939" y="3722833"/>
                  <a:pt x="3098081" y="3682424"/>
                </a:cubicBezTo>
                <a:cubicBezTo>
                  <a:pt x="4077268" y="1247776"/>
                  <a:pt x="4077268" y="1247776"/>
                  <a:pt x="4077268" y="1247776"/>
                </a:cubicBezTo>
                <a:cubicBezTo>
                  <a:pt x="4092410" y="1212418"/>
                  <a:pt x="4122694" y="1192213"/>
                  <a:pt x="4158026" y="1192213"/>
                </a:cubicBezTo>
                <a:close/>
                <a:moveTo>
                  <a:pt x="1810128" y="1192213"/>
                </a:moveTo>
                <a:cubicBezTo>
                  <a:pt x="3879502" y="1192213"/>
                  <a:pt x="3879502" y="1192213"/>
                  <a:pt x="3879502" y="1192213"/>
                </a:cubicBezTo>
                <a:cubicBezTo>
                  <a:pt x="3909785" y="1192213"/>
                  <a:pt x="3935021" y="1207368"/>
                  <a:pt x="3950163" y="1232626"/>
                </a:cubicBezTo>
                <a:cubicBezTo>
                  <a:pt x="3965305" y="1252833"/>
                  <a:pt x="3970352" y="1283143"/>
                  <a:pt x="3960258" y="1313453"/>
                </a:cubicBezTo>
                <a:cubicBezTo>
                  <a:pt x="2890240" y="3970622"/>
                  <a:pt x="2890240" y="3970622"/>
                  <a:pt x="2890240" y="3970622"/>
                </a:cubicBezTo>
                <a:cubicBezTo>
                  <a:pt x="2875098" y="4000932"/>
                  <a:pt x="2844815" y="4021138"/>
                  <a:pt x="2809484" y="4021138"/>
                </a:cubicBezTo>
                <a:cubicBezTo>
                  <a:pt x="2774153" y="4021138"/>
                  <a:pt x="2743870" y="4000932"/>
                  <a:pt x="2728728" y="3965570"/>
                </a:cubicBezTo>
                <a:cubicBezTo>
                  <a:pt x="1729372" y="1308401"/>
                  <a:pt x="1729372" y="1308401"/>
                  <a:pt x="1729372" y="1308401"/>
                </a:cubicBezTo>
                <a:cubicBezTo>
                  <a:pt x="1719277" y="1283143"/>
                  <a:pt x="1719277" y="1252833"/>
                  <a:pt x="1739466" y="1232626"/>
                </a:cubicBezTo>
                <a:cubicBezTo>
                  <a:pt x="1754608" y="1207368"/>
                  <a:pt x="1779844" y="1192213"/>
                  <a:pt x="1810128" y="1192213"/>
                </a:cubicBezTo>
                <a:close/>
                <a:moveTo>
                  <a:pt x="114675" y="1192213"/>
                </a:moveTo>
                <a:cubicBezTo>
                  <a:pt x="1532913" y="1192213"/>
                  <a:pt x="1532913" y="1192213"/>
                  <a:pt x="1532913" y="1192213"/>
                </a:cubicBezTo>
                <a:cubicBezTo>
                  <a:pt x="1568243" y="1192213"/>
                  <a:pt x="1603573" y="1217470"/>
                  <a:pt x="1613667" y="1247779"/>
                </a:cubicBezTo>
                <a:cubicBezTo>
                  <a:pt x="2542336" y="3712869"/>
                  <a:pt x="2542336" y="3712869"/>
                  <a:pt x="2542336" y="3712869"/>
                </a:cubicBezTo>
                <a:cubicBezTo>
                  <a:pt x="2557477" y="3753280"/>
                  <a:pt x="2542336" y="3793691"/>
                  <a:pt x="2507006" y="3813897"/>
                </a:cubicBezTo>
                <a:cubicBezTo>
                  <a:pt x="2491865" y="3824000"/>
                  <a:pt x="2476723" y="3829051"/>
                  <a:pt x="2461582" y="3829051"/>
                </a:cubicBezTo>
                <a:cubicBezTo>
                  <a:pt x="2441394" y="3829051"/>
                  <a:pt x="2416158" y="3818948"/>
                  <a:pt x="2401017" y="3803794"/>
                </a:cubicBezTo>
                <a:cubicBezTo>
                  <a:pt x="54110" y="1338704"/>
                  <a:pt x="54110" y="1338704"/>
                  <a:pt x="54110" y="1338704"/>
                </a:cubicBezTo>
                <a:cubicBezTo>
                  <a:pt x="28874" y="1313447"/>
                  <a:pt x="23827" y="1278087"/>
                  <a:pt x="38969" y="1247779"/>
                </a:cubicBezTo>
                <a:cubicBezTo>
                  <a:pt x="49063" y="1212419"/>
                  <a:pt x="84393" y="1192213"/>
                  <a:pt x="114675" y="1192213"/>
                </a:cubicBezTo>
                <a:close/>
                <a:moveTo>
                  <a:pt x="4919106" y="90488"/>
                </a:moveTo>
                <a:cubicBezTo>
                  <a:pt x="4949394" y="90488"/>
                  <a:pt x="4974634" y="105653"/>
                  <a:pt x="4989778" y="125871"/>
                </a:cubicBezTo>
                <a:cubicBezTo>
                  <a:pt x="5610685" y="970010"/>
                  <a:pt x="5610685" y="970010"/>
                  <a:pt x="5610685" y="970010"/>
                </a:cubicBezTo>
                <a:cubicBezTo>
                  <a:pt x="5630877" y="995284"/>
                  <a:pt x="5630877" y="1030667"/>
                  <a:pt x="5615733" y="1060995"/>
                </a:cubicBezTo>
                <a:cubicBezTo>
                  <a:pt x="5600589" y="1091324"/>
                  <a:pt x="5575349" y="1106488"/>
                  <a:pt x="5540013" y="1106488"/>
                </a:cubicBezTo>
                <a:lnTo>
                  <a:pt x="4318392" y="1106488"/>
                </a:lnTo>
                <a:cubicBezTo>
                  <a:pt x="4288104" y="1106488"/>
                  <a:pt x="4257815" y="1091324"/>
                  <a:pt x="4242671" y="1060995"/>
                </a:cubicBezTo>
                <a:cubicBezTo>
                  <a:pt x="4227527" y="1035722"/>
                  <a:pt x="4232575" y="1000339"/>
                  <a:pt x="4247719" y="975065"/>
                </a:cubicBezTo>
                <a:cubicBezTo>
                  <a:pt x="4848434" y="125871"/>
                  <a:pt x="4848434" y="125871"/>
                  <a:pt x="4848434" y="125871"/>
                </a:cubicBezTo>
                <a:cubicBezTo>
                  <a:pt x="4868626" y="105653"/>
                  <a:pt x="4893866" y="90488"/>
                  <a:pt x="4919106" y="90488"/>
                </a:cubicBezTo>
                <a:close/>
                <a:moveTo>
                  <a:pt x="770626" y="85725"/>
                </a:moveTo>
                <a:cubicBezTo>
                  <a:pt x="795852" y="85725"/>
                  <a:pt x="821078" y="100885"/>
                  <a:pt x="836213" y="121098"/>
                </a:cubicBezTo>
                <a:cubicBezTo>
                  <a:pt x="1441638" y="975103"/>
                  <a:pt x="1441638" y="975103"/>
                  <a:pt x="1441638" y="975103"/>
                </a:cubicBezTo>
                <a:cubicBezTo>
                  <a:pt x="1461819" y="1000369"/>
                  <a:pt x="1466864" y="1035742"/>
                  <a:pt x="1451729" y="1061008"/>
                </a:cubicBezTo>
                <a:cubicBezTo>
                  <a:pt x="1436593" y="1091328"/>
                  <a:pt x="1406322" y="1106488"/>
                  <a:pt x="1371005" y="1106488"/>
                </a:cubicBezTo>
                <a:lnTo>
                  <a:pt x="84478" y="1106488"/>
                </a:lnTo>
                <a:cubicBezTo>
                  <a:pt x="54207" y="1106488"/>
                  <a:pt x="23935" y="1091328"/>
                  <a:pt x="8800" y="1061008"/>
                </a:cubicBezTo>
                <a:cubicBezTo>
                  <a:pt x="-6336" y="1030689"/>
                  <a:pt x="-1291" y="995316"/>
                  <a:pt x="18890" y="970049"/>
                </a:cubicBezTo>
                <a:cubicBezTo>
                  <a:pt x="699993" y="116045"/>
                  <a:pt x="699993" y="116045"/>
                  <a:pt x="699993" y="116045"/>
                </a:cubicBezTo>
                <a:cubicBezTo>
                  <a:pt x="715129" y="95832"/>
                  <a:pt x="740355" y="85725"/>
                  <a:pt x="770626" y="85725"/>
                </a:cubicBezTo>
                <a:close/>
                <a:moveTo>
                  <a:pt x="2809121" y="50800"/>
                </a:moveTo>
                <a:cubicBezTo>
                  <a:pt x="2829307" y="50800"/>
                  <a:pt x="2849493" y="60902"/>
                  <a:pt x="2864632" y="76056"/>
                </a:cubicBezTo>
                <a:cubicBezTo>
                  <a:pt x="3803264" y="960005"/>
                  <a:pt x="3803264" y="960005"/>
                  <a:pt x="3803264" y="960005"/>
                </a:cubicBezTo>
                <a:cubicBezTo>
                  <a:pt x="3833543" y="985261"/>
                  <a:pt x="3838589" y="1020618"/>
                  <a:pt x="3828496" y="1055976"/>
                </a:cubicBezTo>
                <a:cubicBezTo>
                  <a:pt x="3813357" y="1086283"/>
                  <a:pt x="3783079" y="1106488"/>
                  <a:pt x="3747754" y="1106488"/>
                </a:cubicBezTo>
                <a:lnTo>
                  <a:pt x="1931046" y="1106488"/>
                </a:lnTo>
                <a:cubicBezTo>
                  <a:pt x="1895721" y="1106488"/>
                  <a:pt x="1865443" y="1086283"/>
                  <a:pt x="1850303" y="1055976"/>
                </a:cubicBezTo>
                <a:cubicBezTo>
                  <a:pt x="1835164" y="1025670"/>
                  <a:pt x="1845257" y="985261"/>
                  <a:pt x="1870489" y="960005"/>
                </a:cubicBezTo>
                <a:cubicBezTo>
                  <a:pt x="2748564" y="76056"/>
                  <a:pt x="2748564" y="76056"/>
                  <a:pt x="2748564" y="76056"/>
                </a:cubicBezTo>
                <a:cubicBezTo>
                  <a:pt x="2763704" y="60902"/>
                  <a:pt x="2783889" y="50800"/>
                  <a:pt x="2809121" y="50800"/>
                </a:cubicBezTo>
                <a:close/>
                <a:moveTo>
                  <a:pt x="3127724" y="0"/>
                </a:moveTo>
                <a:cubicBezTo>
                  <a:pt x="4671693" y="0"/>
                  <a:pt x="4671693" y="0"/>
                  <a:pt x="4671693" y="0"/>
                </a:cubicBezTo>
                <a:cubicBezTo>
                  <a:pt x="4701967" y="0"/>
                  <a:pt x="4732241" y="20221"/>
                  <a:pt x="4747378" y="45498"/>
                </a:cubicBezTo>
                <a:cubicBezTo>
                  <a:pt x="4762515" y="75830"/>
                  <a:pt x="4757470" y="111217"/>
                  <a:pt x="4742333" y="136494"/>
                </a:cubicBezTo>
                <a:cubicBezTo>
                  <a:pt x="4121717" y="1006012"/>
                  <a:pt x="4121717" y="1006012"/>
                  <a:pt x="4121717" y="1006012"/>
                </a:cubicBezTo>
                <a:cubicBezTo>
                  <a:pt x="4106580" y="1026234"/>
                  <a:pt x="4086398" y="1041400"/>
                  <a:pt x="4061170" y="1041400"/>
                </a:cubicBezTo>
                <a:cubicBezTo>
                  <a:pt x="4056124" y="1041400"/>
                  <a:pt x="4056124" y="1041400"/>
                  <a:pt x="4051078" y="1041400"/>
                </a:cubicBezTo>
                <a:cubicBezTo>
                  <a:pt x="4030896" y="1041400"/>
                  <a:pt x="4010713" y="1036345"/>
                  <a:pt x="3990530" y="1021178"/>
                </a:cubicBezTo>
                <a:cubicBezTo>
                  <a:pt x="3072222" y="146605"/>
                  <a:pt x="3072222" y="146605"/>
                  <a:pt x="3072222" y="146605"/>
                </a:cubicBezTo>
                <a:cubicBezTo>
                  <a:pt x="3046993" y="126384"/>
                  <a:pt x="3036902" y="85941"/>
                  <a:pt x="3052039" y="55609"/>
                </a:cubicBezTo>
                <a:cubicBezTo>
                  <a:pt x="3062130" y="20221"/>
                  <a:pt x="3092404" y="0"/>
                  <a:pt x="3127724" y="0"/>
                </a:cubicBezTo>
                <a:close/>
                <a:moveTo>
                  <a:pt x="1022727" y="0"/>
                </a:moveTo>
                <a:cubicBezTo>
                  <a:pt x="2496506" y="0"/>
                  <a:pt x="2496506" y="0"/>
                  <a:pt x="2496506" y="0"/>
                </a:cubicBezTo>
                <a:cubicBezTo>
                  <a:pt x="2531836" y="0"/>
                  <a:pt x="2562119" y="20222"/>
                  <a:pt x="2577261" y="55609"/>
                </a:cubicBezTo>
                <a:cubicBezTo>
                  <a:pt x="2592402" y="85941"/>
                  <a:pt x="2582308" y="121328"/>
                  <a:pt x="2557072" y="146605"/>
                </a:cubicBezTo>
                <a:cubicBezTo>
                  <a:pt x="1699049" y="1011068"/>
                  <a:pt x="1699049" y="1011068"/>
                  <a:pt x="1699049" y="1011068"/>
                </a:cubicBezTo>
                <a:cubicBezTo>
                  <a:pt x="1683908" y="1031289"/>
                  <a:pt x="1663719" y="1041400"/>
                  <a:pt x="1638483" y="1041400"/>
                </a:cubicBezTo>
                <a:cubicBezTo>
                  <a:pt x="1638483" y="1041400"/>
                  <a:pt x="1633436" y="1036345"/>
                  <a:pt x="1633436" y="1036345"/>
                </a:cubicBezTo>
                <a:cubicBezTo>
                  <a:pt x="1608200" y="1036345"/>
                  <a:pt x="1582964" y="1021178"/>
                  <a:pt x="1567823" y="1000957"/>
                </a:cubicBezTo>
                <a:cubicBezTo>
                  <a:pt x="952066" y="136494"/>
                  <a:pt x="952066" y="136494"/>
                  <a:pt x="952066" y="136494"/>
                </a:cubicBezTo>
                <a:cubicBezTo>
                  <a:pt x="936924" y="111217"/>
                  <a:pt x="931877" y="75830"/>
                  <a:pt x="947019" y="45498"/>
                </a:cubicBezTo>
                <a:cubicBezTo>
                  <a:pt x="962160" y="20222"/>
                  <a:pt x="992443" y="0"/>
                  <a:pt x="1022727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945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960574" y="0"/>
            <a:ext cx="6775250" cy="6133514"/>
          </a:xfrm>
          <a:custGeom>
            <a:avLst/>
            <a:gdLst>
              <a:gd name="connsiteX0" fmla="*/ 5183251 w 6775250"/>
              <a:gd name="connsiteY0" fmla="*/ 0 h 6133514"/>
              <a:gd name="connsiteX1" fmla="*/ 6775250 w 6775250"/>
              <a:gd name="connsiteY1" fmla="*/ 0 h 6133514"/>
              <a:gd name="connsiteX2" fmla="*/ 6775250 w 6775250"/>
              <a:gd name="connsiteY2" fmla="*/ 3827183 h 6133514"/>
              <a:gd name="connsiteX3" fmla="*/ 5979250 w 6775250"/>
              <a:gd name="connsiteY3" fmla="*/ 4624818 h 6133514"/>
              <a:gd name="connsiteX4" fmla="*/ 5183251 w 6775250"/>
              <a:gd name="connsiteY4" fmla="*/ 3827183 h 6133514"/>
              <a:gd name="connsiteX5" fmla="*/ 5183251 w 6775250"/>
              <a:gd name="connsiteY5" fmla="*/ 0 h 6133514"/>
              <a:gd name="connsiteX6" fmla="*/ 3455501 w 6775250"/>
              <a:gd name="connsiteY6" fmla="*/ 0 h 6133514"/>
              <a:gd name="connsiteX7" fmla="*/ 5050585 w 6775250"/>
              <a:gd name="connsiteY7" fmla="*/ 0 h 6133514"/>
              <a:gd name="connsiteX8" fmla="*/ 5050585 w 6775250"/>
              <a:gd name="connsiteY8" fmla="*/ 5335718 h 6133514"/>
              <a:gd name="connsiteX9" fmla="*/ 4253043 w 6775250"/>
              <a:gd name="connsiteY9" fmla="*/ 6133514 h 6133514"/>
              <a:gd name="connsiteX10" fmla="*/ 3455501 w 6775250"/>
              <a:gd name="connsiteY10" fmla="*/ 5335718 h 6133514"/>
              <a:gd name="connsiteX11" fmla="*/ 3455501 w 6775250"/>
              <a:gd name="connsiteY11" fmla="*/ 0 h 6133514"/>
              <a:gd name="connsiteX12" fmla="*/ 1724665 w 6775250"/>
              <a:gd name="connsiteY12" fmla="*/ 0 h 6133514"/>
              <a:gd name="connsiteX13" fmla="*/ 3316664 w 6775250"/>
              <a:gd name="connsiteY13" fmla="*/ 0 h 6133514"/>
              <a:gd name="connsiteX14" fmla="*/ 3316664 w 6775250"/>
              <a:gd name="connsiteY14" fmla="*/ 4098565 h 6133514"/>
              <a:gd name="connsiteX15" fmla="*/ 2520664 w 6775250"/>
              <a:gd name="connsiteY15" fmla="*/ 4896321 h 6133514"/>
              <a:gd name="connsiteX16" fmla="*/ 1724665 w 6775250"/>
              <a:gd name="connsiteY16" fmla="*/ 4098565 h 6133514"/>
              <a:gd name="connsiteX17" fmla="*/ 1724665 w 6775250"/>
              <a:gd name="connsiteY17" fmla="*/ 0 h 6133514"/>
              <a:gd name="connsiteX18" fmla="*/ 0 w 6775250"/>
              <a:gd name="connsiteY18" fmla="*/ 0 h 6133514"/>
              <a:gd name="connsiteX19" fmla="*/ 1591999 w 6775250"/>
              <a:gd name="connsiteY19" fmla="*/ 0 h 6133514"/>
              <a:gd name="connsiteX20" fmla="*/ 1591999 w 6775250"/>
              <a:gd name="connsiteY20" fmla="*/ 2540300 h 6133514"/>
              <a:gd name="connsiteX21" fmla="*/ 795999 w 6775250"/>
              <a:gd name="connsiteY21" fmla="*/ 3338261 h 6133514"/>
              <a:gd name="connsiteX22" fmla="*/ 0 w 6775250"/>
              <a:gd name="connsiteY22" fmla="*/ 2540300 h 6133514"/>
              <a:gd name="connsiteX23" fmla="*/ 0 w 6775250"/>
              <a:gd name="connsiteY23" fmla="*/ 0 h 613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75250" h="6133514">
                <a:moveTo>
                  <a:pt x="5183251" y="0"/>
                </a:moveTo>
                <a:cubicBezTo>
                  <a:pt x="5183251" y="0"/>
                  <a:pt x="5183251" y="0"/>
                  <a:pt x="6775250" y="0"/>
                </a:cubicBezTo>
                <a:cubicBezTo>
                  <a:pt x="6775250" y="0"/>
                  <a:pt x="6775250" y="0"/>
                  <a:pt x="6775250" y="3827183"/>
                </a:cubicBezTo>
                <a:cubicBezTo>
                  <a:pt x="6775250" y="4266248"/>
                  <a:pt x="6417415" y="4624818"/>
                  <a:pt x="5979250" y="4624818"/>
                </a:cubicBezTo>
                <a:cubicBezTo>
                  <a:pt x="5541086" y="4624818"/>
                  <a:pt x="5183251" y="4266248"/>
                  <a:pt x="5183251" y="3827183"/>
                </a:cubicBezTo>
                <a:cubicBezTo>
                  <a:pt x="5183251" y="3827183"/>
                  <a:pt x="5183251" y="3827183"/>
                  <a:pt x="5183251" y="0"/>
                </a:cubicBezTo>
                <a:close/>
                <a:moveTo>
                  <a:pt x="3455501" y="0"/>
                </a:moveTo>
                <a:cubicBezTo>
                  <a:pt x="3455501" y="0"/>
                  <a:pt x="3455501" y="0"/>
                  <a:pt x="5050585" y="0"/>
                </a:cubicBezTo>
                <a:cubicBezTo>
                  <a:pt x="5050585" y="0"/>
                  <a:pt x="5050585" y="0"/>
                  <a:pt x="5050585" y="5335718"/>
                </a:cubicBezTo>
                <a:cubicBezTo>
                  <a:pt x="5050585" y="5774872"/>
                  <a:pt x="4692057" y="6133514"/>
                  <a:pt x="4253043" y="6133514"/>
                </a:cubicBezTo>
                <a:cubicBezTo>
                  <a:pt x="3814029" y="6133514"/>
                  <a:pt x="3455501" y="5774872"/>
                  <a:pt x="3455501" y="5335718"/>
                </a:cubicBezTo>
                <a:cubicBezTo>
                  <a:pt x="3455501" y="5335718"/>
                  <a:pt x="3455501" y="5335718"/>
                  <a:pt x="3455501" y="0"/>
                </a:cubicBezTo>
                <a:close/>
                <a:moveTo>
                  <a:pt x="1724665" y="0"/>
                </a:moveTo>
                <a:cubicBezTo>
                  <a:pt x="1724665" y="0"/>
                  <a:pt x="1724665" y="0"/>
                  <a:pt x="3316664" y="0"/>
                </a:cubicBezTo>
                <a:cubicBezTo>
                  <a:pt x="3316664" y="0"/>
                  <a:pt x="3316664" y="0"/>
                  <a:pt x="3316664" y="4098565"/>
                </a:cubicBezTo>
                <a:cubicBezTo>
                  <a:pt x="3316664" y="4537697"/>
                  <a:pt x="2958829" y="4896321"/>
                  <a:pt x="2520664" y="4896321"/>
                </a:cubicBezTo>
                <a:cubicBezTo>
                  <a:pt x="2082499" y="4896321"/>
                  <a:pt x="1724665" y="4537697"/>
                  <a:pt x="1724665" y="4098565"/>
                </a:cubicBezTo>
                <a:cubicBezTo>
                  <a:pt x="1724665" y="4098565"/>
                  <a:pt x="1724665" y="4098565"/>
                  <a:pt x="1724665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1591999" y="0"/>
                </a:cubicBezTo>
                <a:cubicBezTo>
                  <a:pt x="1591999" y="0"/>
                  <a:pt x="1591999" y="0"/>
                  <a:pt x="1591999" y="2540300"/>
                </a:cubicBezTo>
                <a:cubicBezTo>
                  <a:pt x="1591999" y="2986865"/>
                  <a:pt x="1234164" y="3338261"/>
                  <a:pt x="795999" y="3338261"/>
                </a:cubicBezTo>
                <a:cubicBezTo>
                  <a:pt x="350532" y="3338261"/>
                  <a:pt x="0" y="2986865"/>
                  <a:pt x="0" y="2540300"/>
                </a:cubicBezTo>
                <a:cubicBezTo>
                  <a:pt x="0" y="2540300"/>
                  <a:pt x="0" y="2540300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151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0014" y="0"/>
            <a:ext cx="6775250" cy="6133514"/>
          </a:xfrm>
          <a:custGeom>
            <a:avLst/>
            <a:gdLst>
              <a:gd name="connsiteX0" fmla="*/ 5183251 w 6775250"/>
              <a:gd name="connsiteY0" fmla="*/ 0 h 6133514"/>
              <a:gd name="connsiteX1" fmla="*/ 6775250 w 6775250"/>
              <a:gd name="connsiteY1" fmla="*/ 0 h 6133514"/>
              <a:gd name="connsiteX2" fmla="*/ 6775250 w 6775250"/>
              <a:gd name="connsiteY2" fmla="*/ 2540300 h 6133514"/>
              <a:gd name="connsiteX3" fmla="*/ 5979251 w 6775250"/>
              <a:gd name="connsiteY3" fmla="*/ 3338261 h 6133514"/>
              <a:gd name="connsiteX4" fmla="*/ 5183251 w 6775250"/>
              <a:gd name="connsiteY4" fmla="*/ 2540300 h 6133514"/>
              <a:gd name="connsiteX5" fmla="*/ 5183251 w 6775250"/>
              <a:gd name="connsiteY5" fmla="*/ 0 h 6133514"/>
              <a:gd name="connsiteX6" fmla="*/ 3458586 w 6775250"/>
              <a:gd name="connsiteY6" fmla="*/ 0 h 6133514"/>
              <a:gd name="connsiteX7" fmla="*/ 5050585 w 6775250"/>
              <a:gd name="connsiteY7" fmla="*/ 0 h 6133514"/>
              <a:gd name="connsiteX8" fmla="*/ 5050585 w 6775250"/>
              <a:gd name="connsiteY8" fmla="*/ 4098565 h 6133514"/>
              <a:gd name="connsiteX9" fmla="*/ 4254586 w 6775250"/>
              <a:gd name="connsiteY9" fmla="*/ 4896321 h 6133514"/>
              <a:gd name="connsiteX10" fmla="*/ 3458586 w 6775250"/>
              <a:gd name="connsiteY10" fmla="*/ 4098565 h 6133514"/>
              <a:gd name="connsiteX11" fmla="*/ 3458586 w 6775250"/>
              <a:gd name="connsiteY11" fmla="*/ 0 h 6133514"/>
              <a:gd name="connsiteX12" fmla="*/ 1724665 w 6775250"/>
              <a:gd name="connsiteY12" fmla="*/ 0 h 6133514"/>
              <a:gd name="connsiteX13" fmla="*/ 3319749 w 6775250"/>
              <a:gd name="connsiteY13" fmla="*/ 0 h 6133514"/>
              <a:gd name="connsiteX14" fmla="*/ 3319749 w 6775250"/>
              <a:gd name="connsiteY14" fmla="*/ 5335718 h 6133514"/>
              <a:gd name="connsiteX15" fmla="*/ 2522207 w 6775250"/>
              <a:gd name="connsiteY15" fmla="*/ 6133514 h 6133514"/>
              <a:gd name="connsiteX16" fmla="*/ 1724665 w 6775250"/>
              <a:gd name="connsiteY16" fmla="*/ 5335718 h 6133514"/>
              <a:gd name="connsiteX17" fmla="*/ 1724665 w 6775250"/>
              <a:gd name="connsiteY17" fmla="*/ 0 h 6133514"/>
              <a:gd name="connsiteX18" fmla="*/ 0 w 6775250"/>
              <a:gd name="connsiteY18" fmla="*/ 0 h 6133514"/>
              <a:gd name="connsiteX19" fmla="*/ 1591999 w 6775250"/>
              <a:gd name="connsiteY19" fmla="*/ 0 h 6133514"/>
              <a:gd name="connsiteX20" fmla="*/ 1591999 w 6775250"/>
              <a:gd name="connsiteY20" fmla="*/ 3827183 h 6133514"/>
              <a:gd name="connsiteX21" fmla="*/ 796000 w 6775250"/>
              <a:gd name="connsiteY21" fmla="*/ 4624818 h 6133514"/>
              <a:gd name="connsiteX22" fmla="*/ 0 w 6775250"/>
              <a:gd name="connsiteY22" fmla="*/ 3827183 h 6133514"/>
              <a:gd name="connsiteX23" fmla="*/ 0 w 6775250"/>
              <a:gd name="connsiteY23" fmla="*/ 0 h 613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75250" h="6133514">
                <a:moveTo>
                  <a:pt x="5183251" y="0"/>
                </a:moveTo>
                <a:cubicBezTo>
                  <a:pt x="6775250" y="0"/>
                  <a:pt x="6775250" y="0"/>
                  <a:pt x="6775250" y="0"/>
                </a:cubicBezTo>
                <a:cubicBezTo>
                  <a:pt x="6775250" y="2540300"/>
                  <a:pt x="6775250" y="2540300"/>
                  <a:pt x="6775250" y="2540300"/>
                </a:cubicBezTo>
                <a:cubicBezTo>
                  <a:pt x="6775250" y="2986865"/>
                  <a:pt x="6424718" y="3338261"/>
                  <a:pt x="5979251" y="3338261"/>
                </a:cubicBezTo>
                <a:cubicBezTo>
                  <a:pt x="5541086" y="3338261"/>
                  <a:pt x="5183251" y="2986865"/>
                  <a:pt x="5183251" y="2540300"/>
                </a:cubicBezTo>
                <a:cubicBezTo>
                  <a:pt x="5183251" y="0"/>
                  <a:pt x="5183251" y="0"/>
                  <a:pt x="5183251" y="0"/>
                </a:cubicBezTo>
                <a:close/>
                <a:moveTo>
                  <a:pt x="3458586" y="0"/>
                </a:moveTo>
                <a:cubicBezTo>
                  <a:pt x="5050585" y="0"/>
                  <a:pt x="5050585" y="0"/>
                  <a:pt x="5050585" y="0"/>
                </a:cubicBezTo>
                <a:cubicBezTo>
                  <a:pt x="5050585" y="4098565"/>
                  <a:pt x="5050585" y="4098565"/>
                  <a:pt x="5050585" y="4098565"/>
                </a:cubicBezTo>
                <a:cubicBezTo>
                  <a:pt x="5050585" y="4537697"/>
                  <a:pt x="4692751" y="4896321"/>
                  <a:pt x="4254586" y="4896321"/>
                </a:cubicBezTo>
                <a:cubicBezTo>
                  <a:pt x="3816421" y="4896321"/>
                  <a:pt x="3458586" y="4537697"/>
                  <a:pt x="3458586" y="4098565"/>
                </a:cubicBezTo>
                <a:cubicBezTo>
                  <a:pt x="3458586" y="0"/>
                  <a:pt x="3458586" y="0"/>
                  <a:pt x="3458586" y="0"/>
                </a:cubicBezTo>
                <a:close/>
                <a:moveTo>
                  <a:pt x="1724665" y="0"/>
                </a:moveTo>
                <a:cubicBezTo>
                  <a:pt x="3319749" y="0"/>
                  <a:pt x="3319749" y="0"/>
                  <a:pt x="3319749" y="0"/>
                </a:cubicBezTo>
                <a:cubicBezTo>
                  <a:pt x="3319749" y="5335718"/>
                  <a:pt x="3319749" y="5335718"/>
                  <a:pt x="3319749" y="5335718"/>
                </a:cubicBezTo>
                <a:cubicBezTo>
                  <a:pt x="3319749" y="5774872"/>
                  <a:pt x="2961221" y="6133514"/>
                  <a:pt x="2522207" y="6133514"/>
                </a:cubicBezTo>
                <a:cubicBezTo>
                  <a:pt x="2083193" y="6133514"/>
                  <a:pt x="1724665" y="5774872"/>
                  <a:pt x="1724665" y="5335718"/>
                </a:cubicBezTo>
                <a:cubicBezTo>
                  <a:pt x="1724665" y="0"/>
                  <a:pt x="1724665" y="0"/>
                  <a:pt x="1724665" y="0"/>
                </a:cubicBezTo>
                <a:close/>
                <a:moveTo>
                  <a:pt x="0" y="0"/>
                </a:moveTo>
                <a:cubicBezTo>
                  <a:pt x="1591999" y="0"/>
                  <a:pt x="1591999" y="0"/>
                  <a:pt x="1591999" y="0"/>
                </a:cubicBezTo>
                <a:cubicBezTo>
                  <a:pt x="1591999" y="3827183"/>
                  <a:pt x="1591999" y="3827183"/>
                  <a:pt x="1591999" y="3827183"/>
                </a:cubicBezTo>
                <a:cubicBezTo>
                  <a:pt x="1591999" y="4266248"/>
                  <a:pt x="1234164" y="4624818"/>
                  <a:pt x="796000" y="4624818"/>
                </a:cubicBezTo>
                <a:cubicBezTo>
                  <a:pt x="357835" y="4624818"/>
                  <a:pt x="0" y="4266248"/>
                  <a:pt x="0" y="3827183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266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7930" y="170929"/>
            <a:ext cx="6745613" cy="6537479"/>
          </a:xfrm>
          <a:custGeom>
            <a:avLst/>
            <a:gdLst>
              <a:gd name="connsiteX0" fmla="*/ 5574478 w 6745613"/>
              <a:gd name="connsiteY0" fmla="*/ 4134101 h 6537479"/>
              <a:gd name="connsiteX1" fmla="*/ 5567340 w 6745613"/>
              <a:gd name="connsiteY1" fmla="*/ 4138170 h 6537479"/>
              <a:gd name="connsiteX2" fmla="*/ 5571871 w 6745613"/>
              <a:gd name="connsiteY2" fmla="*/ 4135587 h 6537479"/>
              <a:gd name="connsiteX3" fmla="*/ 5665643 w 6745613"/>
              <a:gd name="connsiteY3" fmla="*/ 4082125 h 6537479"/>
              <a:gd name="connsiteX4" fmla="*/ 5625333 w 6745613"/>
              <a:gd name="connsiteY4" fmla="*/ 4105107 h 6537479"/>
              <a:gd name="connsiteX5" fmla="*/ 5584255 w 6745613"/>
              <a:gd name="connsiteY5" fmla="*/ 4128526 h 6537479"/>
              <a:gd name="connsiteX6" fmla="*/ 5574478 w 6745613"/>
              <a:gd name="connsiteY6" fmla="*/ 4134101 h 6537479"/>
              <a:gd name="connsiteX7" fmla="*/ 5635301 w 6745613"/>
              <a:gd name="connsiteY7" fmla="*/ 4099424 h 6537479"/>
              <a:gd name="connsiteX8" fmla="*/ 5732516 w 6745613"/>
              <a:gd name="connsiteY8" fmla="*/ 4043999 h 6537479"/>
              <a:gd name="connsiteX9" fmla="*/ 5720478 w 6745613"/>
              <a:gd name="connsiteY9" fmla="*/ 4050862 h 6537479"/>
              <a:gd name="connsiteX10" fmla="*/ 5685743 w 6745613"/>
              <a:gd name="connsiteY10" fmla="*/ 4070666 h 6537479"/>
              <a:gd name="connsiteX11" fmla="*/ 5665643 w 6745613"/>
              <a:gd name="connsiteY11" fmla="*/ 4082125 h 6537479"/>
              <a:gd name="connsiteX12" fmla="*/ 5676077 w 6745613"/>
              <a:gd name="connsiteY12" fmla="*/ 4076176 h 6537479"/>
              <a:gd name="connsiteX13" fmla="*/ 5721989 w 6745613"/>
              <a:gd name="connsiteY13" fmla="*/ 4050001 h 6537479"/>
              <a:gd name="connsiteX14" fmla="*/ 5750079 w 6745613"/>
              <a:gd name="connsiteY14" fmla="*/ 4033986 h 6537479"/>
              <a:gd name="connsiteX15" fmla="*/ 5738601 w 6745613"/>
              <a:gd name="connsiteY15" fmla="*/ 4040530 h 6537479"/>
              <a:gd name="connsiteX16" fmla="*/ 5732516 w 6745613"/>
              <a:gd name="connsiteY16" fmla="*/ 4043999 h 6537479"/>
              <a:gd name="connsiteX17" fmla="*/ 5741320 w 6745613"/>
              <a:gd name="connsiteY17" fmla="*/ 4038980 h 6537479"/>
              <a:gd name="connsiteX18" fmla="*/ 5750079 w 6745613"/>
              <a:gd name="connsiteY18" fmla="*/ 4033986 h 6537479"/>
              <a:gd name="connsiteX19" fmla="*/ 4377429 w 6745613"/>
              <a:gd name="connsiteY19" fmla="*/ 3971242 h 6537479"/>
              <a:gd name="connsiteX20" fmla="*/ 4362372 w 6745613"/>
              <a:gd name="connsiteY20" fmla="*/ 3983416 h 6537479"/>
              <a:gd name="connsiteX21" fmla="*/ 4297935 w 6745613"/>
              <a:gd name="connsiteY21" fmla="*/ 4015560 h 6537479"/>
              <a:gd name="connsiteX22" fmla="*/ 4297033 w 6745613"/>
              <a:gd name="connsiteY22" fmla="*/ 4015731 h 6537479"/>
              <a:gd name="connsiteX23" fmla="*/ 4713092 w 6745613"/>
              <a:gd name="connsiteY23" fmla="*/ 3785496 h 6537479"/>
              <a:gd name="connsiteX24" fmla="*/ 4377429 w 6745613"/>
              <a:gd name="connsiteY24" fmla="*/ 3971242 h 6537479"/>
              <a:gd name="connsiteX25" fmla="*/ 4389067 w 6745613"/>
              <a:gd name="connsiteY25" fmla="*/ 3961833 h 6537479"/>
              <a:gd name="connsiteX26" fmla="*/ 4713092 w 6745613"/>
              <a:gd name="connsiteY26" fmla="*/ 3785496 h 6537479"/>
              <a:gd name="connsiteX27" fmla="*/ 4263933 w 6745613"/>
              <a:gd name="connsiteY27" fmla="*/ 2398 h 6537479"/>
              <a:gd name="connsiteX28" fmla="*/ 4860377 w 6745613"/>
              <a:gd name="connsiteY28" fmla="*/ 258753 h 6537479"/>
              <a:gd name="connsiteX29" fmla="*/ 5154945 w 6745613"/>
              <a:gd name="connsiteY29" fmla="*/ 1022880 h 6537479"/>
              <a:gd name="connsiteX30" fmla="*/ 5037117 w 6745613"/>
              <a:gd name="connsiteY30" fmla="*/ 1404944 h 6537479"/>
              <a:gd name="connsiteX31" fmla="*/ 4860377 w 6745613"/>
              <a:gd name="connsiteY31" fmla="*/ 1610671 h 6537479"/>
              <a:gd name="connsiteX32" fmla="*/ 4153413 w 6745613"/>
              <a:gd name="connsiteY32" fmla="*/ 2492357 h 6537479"/>
              <a:gd name="connsiteX33" fmla="*/ 2680571 w 6745613"/>
              <a:gd name="connsiteY33" fmla="*/ 4285118 h 6537479"/>
              <a:gd name="connsiteX34" fmla="*/ 3299165 w 6745613"/>
              <a:gd name="connsiteY34" fmla="*/ 4050001 h 6537479"/>
              <a:gd name="connsiteX35" fmla="*/ 3623190 w 6745613"/>
              <a:gd name="connsiteY35" fmla="*/ 3903054 h 6537479"/>
              <a:gd name="connsiteX36" fmla="*/ 3829388 w 6745613"/>
              <a:gd name="connsiteY36" fmla="*/ 3785496 h 6537479"/>
              <a:gd name="connsiteX37" fmla="*/ 3917758 w 6745613"/>
              <a:gd name="connsiteY37" fmla="*/ 3785496 h 6537479"/>
              <a:gd name="connsiteX38" fmla="*/ 4565808 w 6745613"/>
              <a:gd name="connsiteY38" fmla="*/ 3491600 h 6537479"/>
              <a:gd name="connsiteX39" fmla="*/ 5154945 w 6745613"/>
              <a:gd name="connsiteY39" fmla="*/ 3138926 h 6537479"/>
              <a:gd name="connsiteX40" fmla="*/ 4860377 w 6745613"/>
              <a:gd name="connsiteY40" fmla="*/ 3344653 h 6537479"/>
              <a:gd name="connsiteX41" fmla="*/ 5007661 w 6745613"/>
              <a:gd name="connsiteY41" fmla="*/ 3374042 h 6537479"/>
              <a:gd name="connsiteX42" fmla="*/ 4271240 w 6745613"/>
              <a:gd name="connsiteY42" fmla="*/ 3756106 h 6537479"/>
              <a:gd name="connsiteX43" fmla="*/ 4447981 w 6745613"/>
              <a:gd name="connsiteY43" fmla="*/ 3726716 h 6537479"/>
              <a:gd name="connsiteX44" fmla="*/ 4654179 w 6745613"/>
              <a:gd name="connsiteY44" fmla="*/ 3609158 h 6537479"/>
              <a:gd name="connsiteX45" fmla="*/ 5096031 w 6745613"/>
              <a:gd name="connsiteY45" fmla="*/ 3374042 h 6537479"/>
              <a:gd name="connsiteX46" fmla="*/ 5478970 w 6745613"/>
              <a:gd name="connsiteY46" fmla="*/ 3227095 h 6537479"/>
              <a:gd name="connsiteX47" fmla="*/ 5508427 w 6745613"/>
              <a:gd name="connsiteY47" fmla="*/ 3285874 h 6537479"/>
              <a:gd name="connsiteX48" fmla="*/ 4489405 w 6745613"/>
              <a:gd name="connsiteY48" fmla="*/ 3856214 h 6537479"/>
              <a:gd name="connsiteX49" fmla="*/ 4218677 w 6745613"/>
              <a:gd name="connsiteY49" fmla="*/ 4012359 h 6537479"/>
              <a:gd name="connsiteX50" fmla="*/ 4212327 w 6745613"/>
              <a:gd name="connsiteY50" fmla="*/ 4013264 h 6537479"/>
              <a:gd name="connsiteX51" fmla="*/ 4153413 w 6745613"/>
              <a:gd name="connsiteY51" fmla="*/ 4050001 h 6537479"/>
              <a:gd name="connsiteX52" fmla="*/ 4218677 w 6745613"/>
              <a:gd name="connsiteY52" fmla="*/ 4012359 h 6537479"/>
              <a:gd name="connsiteX53" fmla="*/ 4244545 w 6745613"/>
              <a:gd name="connsiteY53" fmla="*/ 4008672 h 6537479"/>
              <a:gd name="connsiteX54" fmla="*/ 4271240 w 6745613"/>
              <a:gd name="connsiteY54" fmla="*/ 4020612 h 6537479"/>
              <a:gd name="connsiteX55" fmla="*/ 4297033 w 6745613"/>
              <a:gd name="connsiteY55" fmla="*/ 4015731 h 6537479"/>
              <a:gd name="connsiteX56" fmla="*/ 4266637 w 6745613"/>
              <a:gd name="connsiteY56" fmla="*/ 4032551 h 6537479"/>
              <a:gd name="connsiteX57" fmla="*/ 2916226 w 6745613"/>
              <a:gd name="connsiteY57" fmla="*/ 4784739 h 6537479"/>
              <a:gd name="connsiteX58" fmla="*/ 3151881 w 6745613"/>
              <a:gd name="connsiteY58" fmla="*/ 4696571 h 6537479"/>
              <a:gd name="connsiteX59" fmla="*/ 3181337 w 6745613"/>
              <a:gd name="connsiteY59" fmla="*/ 4784739 h 6537479"/>
              <a:gd name="connsiteX60" fmla="*/ 3063510 w 6745613"/>
              <a:gd name="connsiteY60" fmla="*/ 4872908 h 6537479"/>
              <a:gd name="connsiteX61" fmla="*/ 2857312 w 6745613"/>
              <a:gd name="connsiteY61" fmla="*/ 4990466 h 6537479"/>
              <a:gd name="connsiteX62" fmla="*/ 2327089 w 6745613"/>
              <a:gd name="connsiteY62" fmla="*/ 5284361 h 6537479"/>
              <a:gd name="connsiteX63" fmla="*/ 1855780 w 6745613"/>
              <a:gd name="connsiteY63" fmla="*/ 5578256 h 6537479"/>
              <a:gd name="connsiteX64" fmla="*/ 1796866 w 6745613"/>
              <a:gd name="connsiteY64" fmla="*/ 5725204 h 6537479"/>
              <a:gd name="connsiteX65" fmla="*/ 1944151 w 6745613"/>
              <a:gd name="connsiteY65" fmla="*/ 5637036 h 6537479"/>
              <a:gd name="connsiteX66" fmla="*/ 2032521 w 6745613"/>
              <a:gd name="connsiteY66" fmla="*/ 5666425 h 6537479"/>
              <a:gd name="connsiteX67" fmla="*/ 2356546 w 6745613"/>
              <a:gd name="connsiteY67" fmla="*/ 5519477 h 6537479"/>
              <a:gd name="connsiteX68" fmla="*/ 3063510 w 6745613"/>
              <a:gd name="connsiteY68" fmla="*/ 5166803 h 6537479"/>
              <a:gd name="connsiteX69" fmla="*/ 3416992 w 6745613"/>
              <a:gd name="connsiteY69" fmla="*/ 4990466 h 6537479"/>
              <a:gd name="connsiteX70" fmla="*/ 3446449 w 6745613"/>
              <a:gd name="connsiteY70" fmla="*/ 5078635 h 6537479"/>
              <a:gd name="connsiteX71" fmla="*/ 3181337 w 6745613"/>
              <a:gd name="connsiteY71" fmla="*/ 5225582 h 6537479"/>
              <a:gd name="connsiteX72" fmla="*/ 3711560 w 6745613"/>
              <a:gd name="connsiteY72" fmla="*/ 5019856 h 6537479"/>
              <a:gd name="connsiteX73" fmla="*/ 4271240 w 6745613"/>
              <a:gd name="connsiteY73" fmla="*/ 4784739 h 6537479"/>
              <a:gd name="connsiteX74" fmla="*/ 4978204 w 6745613"/>
              <a:gd name="connsiteY74" fmla="*/ 4402676 h 6537479"/>
              <a:gd name="connsiteX75" fmla="*/ 5567340 w 6745613"/>
              <a:gd name="connsiteY75" fmla="*/ 4138170 h 6537479"/>
              <a:gd name="connsiteX76" fmla="*/ 6745613 w 6745613"/>
              <a:gd name="connsiteY76" fmla="*/ 3550379 h 6537479"/>
              <a:gd name="connsiteX77" fmla="*/ 6156477 w 6745613"/>
              <a:gd name="connsiteY77" fmla="*/ 3903054 h 6537479"/>
              <a:gd name="connsiteX78" fmla="*/ 4182870 w 6745613"/>
              <a:gd name="connsiteY78" fmla="*/ 4990466 h 6537479"/>
              <a:gd name="connsiteX79" fmla="*/ 2209262 w 6745613"/>
              <a:gd name="connsiteY79" fmla="*/ 6107268 h 6537479"/>
              <a:gd name="connsiteX80" fmla="*/ 1767410 w 6745613"/>
              <a:gd name="connsiteY80" fmla="*/ 6312995 h 6537479"/>
              <a:gd name="connsiteX81" fmla="*/ 1355014 w 6745613"/>
              <a:gd name="connsiteY81" fmla="*/ 6459942 h 6537479"/>
              <a:gd name="connsiteX82" fmla="*/ 648050 w 6745613"/>
              <a:gd name="connsiteY82" fmla="*/ 6459942 h 6537479"/>
              <a:gd name="connsiteX83" fmla="*/ 88371 w 6745613"/>
              <a:gd name="connsiteY83" fmla="*/ 5078635 h 6537479"/>
              <a:gd name="connsiteX84" fmla="*/ 29457 w 6745613"/>
              <a:gd name="connsiteY84" fmla="*/ 5166803 h 6537479"/>
              <a:gd name="connsiteX85" fmla="*/ 0 w 6745613"/>
              <a:gd name="connsiteY85" fmla="*/ 5049245 h 6537479"/>
              <a:gd name="connsiteX86" fmla="*/ 147284 w 6745613"/>
              <a:gd name="connsiteY86" fmla="*/ 4696571 h 6537479"/>
              <a:gd name="connsiteX87" fmla="*/ 589137 w 6745613"/>
              <a:gd name="connsiteY87" fmla="*/ 4050001 h 6537479"/>
              <a:gd name="connsiteX88" fmla="*/ 795334 w 6745613"/>
              <a:gd name="connsiteY88" fmla="*/ 3785496 h 6537479"/>
              <a:gd name="connsiteX89" fmla="*/ 942619 w 6745613"/>
              <a:gd name="connsiteY89" fmla="*/ 3667937 h 6537479"/>
              <a:gd name="connsiteX90" fmla="*/ 1178273 w 6745613"/>
              <a:gd name="connsiteY90" fmla="*/ 3491600 h 6537479"/>
              <a:gd name="connsiteX91" fmla="*/ 1060446 w 6745613"/>
              <a:gd name="connsiteY91" fmla="*/ 3579769 h 6537479"/>
              <a:gd name="connsiteX92" fmla="*/ 1119360 w 6745613"/>
              <a:gd name="connsiteY92" fmla="*/ 3520990 h 6537479"/>
              <a:gd name="connsiteX93" fmla="*/ 1325558 w 6745613"/>
              <a:gd name="connsiteY93" fmla="*/ 3374042 h 6537479"/>
              <a:gd name="connsiteX94" fmla="*/ 1502298 w 6745613"/>
              <a:gd name="connsiteY94" fmla="*/ 3256484 h 6537479"/>
              <a:gd name="connsiteX95" fmla="*/ 1531755 w 6745613"/>
              <a:gd name="connsiteY95" fmla="*/ 3197705 h 6537479"/>
              <a:gd name="connsiteX96" fmla="*/ 1413928 w 6745613"/>
              <a:gd name="connsiteY96" fmla="*/ 3227095 h 6537479"/>
              <a:gd name="connsiteX97" fmla="*/ 1531755 w 6745613"/>
              <a:gd name="connsiteY97" fmla="*/ 3109537 h 6537479"/>
              <a:gd name="connsiteX98" fmla="*/ 1384471 w 6745613"/>
              <a:gd name="connsiteY98" fmla="*/ 3197705 h 6537479"/>
              <a:gd name="connsiteX99" fmla="*/ 1502298 w 6745613"/>
              <a:gd name="connsiteY99" fmla="*/ 3080147 h 6537479"/>
              <a:gd name="connsiteX100" fmla="*/ 1266644 w 6745613"/>
              <a:gd name="connsiteY100" fmla="*/ 3256484 h 6537479"/>
              <a:gd name="connsiteX101" fmla="*/ 1119360 w 6745613"/>
              <a:gd name="connsiteY101" fmla="*/ 3285874 h 6537479"/>
              <a:gd name="connsiteX102" fmla="*/ 1030989 w 6745613"/>
              <a:gd name="connsiteY102" fmla="*/ 3315263 h 6537479"/>
              <a:gd name="connsiteX103" fmla="*/ 1119360 w 6745613"/>
              <a:gd name="connsiteY103" fmla="*/ 3050757 h 6537479"/>
              <a:gd name="connsiteX104" fmla="*/ 795334 w 6745613"/>
              <a:gd name="connsiteY104" fmla="*/ 2991978 h 6537479"/>
              <a:gd name="connsiteX105" fmla="*/ 471309 w 6745613"/>
              <a:gd name="connsiteY105" fmla="*/ 2874421 h 6537479"/>
              <a:gd name="connsiteX106" fmla="*/ 824791 w 6745613"/>
              <a:gd name="connsiteY106" fmla="*/ 2551136 h 6537479"/>
              <a:gd name="connsiteX107" fmla="*/ 1237187 w 6745613"/>
              <a:gd name="connsiteY107" fmla="*/ 2227851 h 6537479"/>
              <a:gd name="connsiteX108" fmla="*/ 1590669 w 6745613"/>
              <a:gd name="connsiteY108" fmla="*/ 1933956 h 6537479"/>
              <a:gd name="connsiteX109" fmla="*/ 1767410 w 6745613"/>
              <a:gd name="connsiteY109" fmla="*/ 1728229 h 6537479"/>
              <a:gd name="connsiteX110" fmla="*/ 1826323 w 6745613"/>
              <a:gd name="connsiteY110" fmla="*/ 1669450 h 6537479"/>
              <a:gd name="connsiteX111" fmla="*/ 1944151 w 6745613"/>
              <a:gd name="connsiteY111" fmla="*/ 1610671 h 6537479"/>
              <a:gd name="connsiteX112" fmla="*/ 2061978 w 6745613"/>
              <a:gd name="connsiteY112" fmla="*/ 1493113 h 6537479"/>
              <a:gd name="connsiteX113" fmla="*/ 1826323 w 6745613"/>
              <a:gd name="connsiteY113" fmla="*/ 1551892 h 6537479"/>
              <a:gd name="connsiteX114" fmla="*/ 1148816 w 6745613"/>
              <a:gd name="connsiteY114" fmla="*/ 1845787 h 6537479"/>
              <a:gd name="connsiteX115" fmla="*/ 1325558 w 6745613"/>
              <a:gd name="connsiteY115" fmla="*/ 1581281 h 6537479"/>
              <a:gd name="connsiteX116" fmla="*/ 1561212 w 6745613"/>
              <a:gd name="connsiteY116" fmla="*/ 1375555 h 6537479"/>
              <a:gd name="connsiteX117" fmla="*/ 2562744 w 6745613"/>
              <a:gd name="connsiteY117" fmla="*/ 758375 h 6537479"/>
              <a:gd name="connsiteX118" fmla="*/ 4182870 w 6745613"/>
              <a:gd name="connsiteY118" fmla="*/ 23637 h 6537479"/>
              <a:gd name="connsiteX119" fmla="*/ 4263933 w 6745613"/>
              <a:gd name="connsiteY119" fmla="*/ 2398 h 653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745613" h="6537479">
                <a:moveTo>
                  <a:pt x="5574478" y="4134101"/>
                </a:moveTo>
                <a:lnTo>
                  <a:pt x="5567340" y="4138170"/>
                </a:lnTo>
                <a:cubicBezTo>
                  <a:pt x="5567340" y="4138170"/>
                  <a:pt x="5568951" y="4137251"/>
                  <a:pt x="5571871" y="4135587"/>
                </a:cubicBezTo>
                <a:close/>
                <a:moveTo>
                  <a:pt x="5665643" y="4082125"/>
                </a:moveTo>
                <a:lnTo>
                  <a:pt x="5625333" y="4105107"/>
                </a:lnTo>
                <a:cubicBezTo>
                  <a:pt x="5609224" y="4114291"/>
                  <a:pt x="5594726" y="4122557"/>
                  <a:pt x="5584255" y="4128526"/>
                </a:cubicBezTo>
                <a:lnTo>
                  <a:pt x="5574478" y="4134101"/>
                </a:lnTo>
                <a:lnTo>
                  <a:pt x="5635301" y="4099424"/>
                </a:lnTo>
                <a:close/>
                <a:moveTo>
                  <a:pt x="5732516" y="4043999"/>
                </a:moveTo>
                <a:lnTo>
                  <a:pt x="5720478" y="4050862"/>
                </a:lnTo>
                <a:cubicBezTo>
                  <a:pt x="5711316" y="4056086"/>
                  <a:pt x="5699838" y="4062630"/>
                  <a:pt x="5685743" y="4070666"/>
                </a:cubicBezTo>
                <a:lnTo>
                  <a:pt x="5665643" y="4082125"/>
                </a:lnTo>
                <a:lnTo>
                  <a:pt x="5676077" y="4076176"/>
                </a:lnTo>
                <a:cubicBezTo>
                  <a:pt x="5692992" y="4066533"/>
                  <a:pt x="5709101" y="4057349"/>
                  <a:pt x="5721989" y="4050001"/>
                </a:cubicBezTo>
                <a:close/>
                <a:moveTo>
                  <a:pt x="5750079" y="4033986"/>
                </a:moveTo>
                <a:cubicBezTo>
                  <a:pt x="5752294" y="4032723"/>
                  <a:pt x="5747663" y="4035364"/>
                  <a:pt x="5738601" y="4040530"/>
                </a:cubicBezTo>
                <a:lnTo>
                  <a:pt x="5732516" y="4043999"/>
                </a:lnTo>
                <a:lnTo>
                  <a:pt x="5741320" y="4038980"/>
                </a:lnTo>
                <a:cubicBezTo>
                  <a:pt x="5746152" y="4036225"/>
                  <a:pt x="5748971" y="4034618"/>
                  <a:pt x="5750079" y="4033986"/>
                </a:cubicBezTo>
                <a:close/>
                <a:moveTo>
                  <a:pt x="4377429" y="3971242"/>
                </a:moveTo>
                <a:lnTo>
                  <a:pt x="4362372" y="3983416"/>
                </a:lnTo>
                <a:cubicBezTo>
                  <a:pt x="4342121" y="3997192"/>
                  <a:pt x="4318187" y="4009131"/>
                  <a:pt x="4297935" y="4015560"/>
                </a:cubicBezTo>
                <a:lnTo>
                  <a:pt x="4297033" y="4015731"/>
                </a:lnTo>
                <a:close/>
                <a:moveTo>
                  <a:pt x="4713092" y="3785496"/>
                </a:moveTo>
                <a:lnTo>
                  <a:pt x="4377429" y="3971242"/>
                </a:lnTo>
                <a:lnTo>
                  <a:pt x="4389067" y="3961833"/>
                </a:lnTo>
                <a:cubicBezTo>
                  <a:pt x="4477438" y="3903054"/>
                  <a:pt x="4595265" y="3844275"/>
                  <a:pt x="4713092" y="3785496"/>
                </a:cubicBezTo>
                <a:close/>
                <a:moveTo>
                  <a:pt x="4263933" y="2398"/>
                </a:moveTo>
                <a:cubicBezTo>
                  <a:pt x="4460868" y="-20907"/>
                  <a:pt x="4705728" y="130174"/>
                  <a:pt x="4860377" y="258753"/>
                </a:cubicBezTo>
                <a:cubicBezTo>
                  <a:pt x="5066574" y="435090"/>
                  <a:pt x="5243315" y="728985"/>
                  <a:pt x="5154945" y="1022880"/>
                </a:cubicBezTo>
                <a:cubicBezTo>
                  <a:pt x="5125488" y="1169828"/>
                  <a:pt x="5066574" y="1287386"/>
                  <a:pt x="5037117" y="1404944"/>
                </a:cubicBezTo>
                <a:cubicBezTo>
                  <a:pt x="5007661" y="1493113"/>
                  <a:pt x="4919290" y="1551892"/>
                  <a:pt x="4860377" y="1610671"/>
                </a:cubicBezTo>
                <a:cubicBezTo>
                  <a:pt x="4624722" y="1904566"/>
                  <a:pt x="4389067" y="2198461"/>
                  <a:pt x="4153413" y="2492357"/>
                </a:cubicBezTo>
                <a:cubicBezTo>
                  <a:pt x="3652647" y="3080147"/>
                  <a:pt x="3151881" y="3697327"/>
                  <a:pt x="2680571" y="4285118"/>
                </a:cubicBezTo>
                <a:cubicBezTo>
                  <a:pt x="2886769" y="4226338"/>
                  <a:pt x="3092967" y="4138170"/>
                  <a:pt x="3299165" y="4050001"/>
                </a:cubicBezTo>
                <a:cubicBezTo>
                  <a:pt x="3416992" y="4020612"/>
                  <a:pt x="3534819" y="3961833"/>
                  <a:pt x="3623190" y="3903054"/>
                </a:cubicBezTo>
                <a:cubicBezTo>
                  <a:pt x="3682103" y="3873664"/>
                  <a:pt x="3770474" y="3814885"/>
                  <a:pt x="3829388" y="3785496"/>
                </a:cubicBezTo>
                <a:cubicBezTo>
                  <a:pt x="3888301" y="3756106"/>
                  <a:pt x="3858844" y="3785496"/>
                  <a:pt x="3917758" y="3785496"/>
                </a:cubicBezTo>
                <a:cubicBezTo>
                  <a:pt x="4153413" y="3756106"/>
                  <a:pt x="4359611" y="3609158"/>
                  <a:pt x="4565808" y="3491600"/>
                </a:cubicBezTo>
                <a:cubicBezTo>
                  <a:pt x="4772006" y="3374042"/>
                  <a:pt x="4948747" y="3256484"/>
                  <a:pt x="5154945" y="3138926"/>
                </a:cubicBezTo>
                <a:cubicBezTo>
                  <a:pt x="5066574" y="3227095"/>
                  <a:pt x="4978204" y="3285874"/>
                  <a:pt x="4860377" y="3344653"/>
                </a:cubicBezTo>
                <a:cubicBezTo>
                  <a:pt x="4772006" y="3432821"/>
                  <a:pt x="5096031" y="3285874"/>
                  <a:pt x="5007661" y="3374042"/>
                </a:cubicBezTo>
                <a:cubicBezTo>
                  <a:pt x="4772006" y="3520990"/>
                  <a:pt x="4506895" y="3638548"/>
                  <a:pt x="4271240" y="3756106"/>
                </a:cubicBezTo>
                <a:cubicBezTo>
                  <a:pt x="4300697" y="3844275"/>
                  <a:pt x="4418524" y="3756106"/>
                  <a:pt x="4447981" y="3726716"/>
                </a:cubicBezTo>
                <a:cubicBezTo>
                  <a:pt x="4536351" y="3697327"/>
                  <a:pt x="4595265" y="3638548"/>
                  <a:pt x="4654179" y="3609158"/>
                </a:cubicBezTo>
                <a:cubicBezTo>
                  <a:pt x="4801463" y="3520990"/>
                  <a:pt x="4948747" y="3432821"/>
                  <a:pt x="5096031" y="3374042"/>
                </a:cubicBezTo>
                <a:cubicBezTo>
                  <a:pt x="5213858" y="3315263"/>
                  <a:pt x="5331686" y="3256484"/>
                  <a:pt x="5478970" y="3227095"/>
                </a:cubicBezTo>
                <a:cubicBezTo>
                  <a:pt x="5508427" y="3227095"/>
                  <a:pt x="5567340" y="3227095"/>
                  <a:pt x="5508427" y="3285874"/>
                </a:cubicBezTo>
                <a:cubicBezTo>
                  <a:pt x="5177037" y="3484253"/>
                  <a:pt x="4829079" y="3666101"/>
                  <a:pt x="4489405" y="3856214"/>
                </a:cubicBezTo>
                <a:lnTo>
                  <a:pt x="4218677" y="4012359"/>
                </a:lnTo>
                <a:lnTo>
                  <a:pt x="4212327" y="4013264"/>
                </a:lnTo>
                <a:cubicBezTo>
                  <a:pt x="4190234" y="4020612"/>
                  <a:pt x="4168141" y="4035307"/>
                  <a:pt x="4153413" y="4050001"/>
                </a:cubicBezTo>
                <a:lnTo>
                  <a:pt x="4218677" y="4012359"/>
                </a:lnTo>
                <a:lnTo>
                  <a:pt x="4244545" y="4008672"/>
                </a:lnTo>
                <a:cubicBezTo>
                  <a:pt x="4254671" y="4009591"/>
                  <a:pt x="4263876" y="4013264"/>
                  <a:pt x="4271240" y="4020612"/>
                </a:cubicBezTo>
                <a:lnTo>
                  <a:pt x="4297033" y="4015731"/>
                </a:lnTo>
                <a:lnTo>
                  <a:pt x="4266637" y="4032551"/>
                </a:lnTo>
                <a:cubicBezTo>
                  <a:pt x="3816500" y="4283281"/>
                  <a:pt x="3358078" y="4542276"/>
                  <a:pt x="2916226" y="4784739"/>
                </a:cubicBezTo>
                <a:cubicBezTo>
                  <a:pt x="2945683" y="4872908"/>
                  <a:pt x="3122424" y="4725960"/>
                  <a:pt x="3151881" y="4696571"/>
                </a:cubicBezTo>
                <a:cubicBezTo>
                  <a:pt x="3181337" y="4725960"/>
                  <a:pt x="3210794" y="4784739"/>
                  <a:pt x="3181337" y="4784739"/>
                </a:cubicBezTo>
                <a:cubicBezTo>
                  <a:pt x="3151881" y="4814129"/>
                  <a:pt x="3092967" y="4843518"/>
                  <a:pt x="3063510" y="4872908"/>
                </a:cubicBezTo>
                <a:cubicBezTo>
                  <a:pt x="3004596" y="4902297"/>
                  <a:pt x="2916226" y="4961077"/>
                  <a:pt x="2857312" y="4990466"/>
                </a:cubicBezTo>
                <a:cubicBezTo>
                  <a:pt x="2680571" y="5078635"/>
                  <a:pt x="2503830" y="5196193"/>
                  <a:pt x="2327089" y="5284361"/>
                </a:cubicBezTo>
                <a:cubicBezTo>
                  <a:pt x="2179805" y="5372530"/>
                  <a:pt x="2003064" y="5490088"/>
                  <a:pt x="1855780" y="5578256"/>
                </a:cubicBezTo>
                <a:cubicBezTo>
                  <a:pt x="1826323" y="5607646"/>
                  <a:pt x="1679039" y="5695815"/>
                  <a:pt x="1796866" y="5725204"/>
                </a:cubicBezTo>
                <a:cubicBezTo>
                  <a:pt x="1855780" y="5695815"/>
                  <a:pt x="1885237" y="5666425"/>
                  <a:pt x="1944151" y="5637036"/>
                </a:cubicBezTo>
                <a:cubicBezTo>
                  <a:pt x="2003064" y="5607646"/>
                  <a:pt x="2003064" y="5607646"/>
                  <a:pt x="2032521" y="5666425"/>
                </a:cubicBezTo>
                <a:cubicBezTo>
                  <a:pt x="2061978" y="5695815"/>
                  <a:pt x="2327089" y="5548867"/>
                  <a:pt x="2356546" y="5519477"/>
                </a:cubicBezTo>
                <a:cubicBezTo>
                  <a:pt x="2592201" y="5401919"/>
                  <a:pt x="2827856" y="5284361"/>
                  <a:pt x="3063510" y="5166803"/>
                </a:cubicBezTo>
                <a:cubicBezTo>
                  <a:pt x="3181337" y="5108024"/>
                  <a:pt x="3299165" y="5049245"/>
                  <a:pt x="3416992" y="4990466"/>
                </a:cubicBezTo>
                <a:cubicBezTo>
                  <a:pt x="3475906" y="4961077"/>
                  <a:pt x="3505362" y="5019856"/>
                  <a:pt x="3446449" y="5078635"/>
                </a:cubicBezTo>
                <a:cubicBezTo>
                  <a:pt x="3358078" y="5108024"/>
                  <a:pt x="3269708" y="5166803"/>
                  <a:pt x="3181337" y="5225582"/>
                </a:cubicBezTo>
                <a:cubicBezTo>
                  <a:pt x="3358078" y="5108024"/>
                  <a:pt x="3534819" y="5078635"/>
                  <a:pt x="3711560" y="5019856"/>
                </a:cubicBezTo>
                <a:cubicBezTo>
                  <a:pt x="3917758" y="4961077"/>
                  <a:pt x="4094499" y="4872908"/>
                  <a:pt x="4271240" y="4784739"/>
                </a:cubicBezTo>
                <a:cubicBezTo>
                  <a:pt x="4506895" y="4667181"/>
                  <a:pt x="4742549" y="4520234"/>
                  <a:pt x="4978204" y="4402676"/>
                </a:cubicBezTo>
                <a:cubicBezTo>
                  <a:pt x="5066574" y="4343897"/>
                  <a:pt x="5508427" y="4020612"/>
                  <a:pt x="5567340" y="4138170"/>
                </a:cubicBezTo>
                <a:cubicBezTo>
                  <a:pt x="5979736" y="3903054"/>
                  <a:pt x="6333218" y="3756106"/>
                  <a:pt x="6745613" y="3550379"/>
                </a:cubicBezTo>
                <a:cubicBezTo>
                  <a:pt x="6568872" y="3667937"/>
                  <a:pt x="6362675" y="3785496"/>
                  <a:pt x="6156477" y="3903054"/>
                </a:cubicBezTo>
                <a:cubicBezTo>
                  <a:pt x="5508427" y="4285118"/>
                  <a:pt x="4830920" y="4637792"/>
                  <a:pt x="4182870" y="4990466"/>
                </a:cubicBezTo>
                <a:cubicBezTo>
                  <a:pt x="3505362" y="5343140"/>
                  <a:pt x="2857312" y="5754594"/>
                  <a:pt x="2209262" y="6107268"/>
                </a:cubicBezTo>
                <a:cubicBezTo>
                  <a:pt x="2061978" y="6195436"/>
                  <a:pt x="1914694" y="6254216"/>
                  <a:pt x="1767410" y="6312995"/>
                </a:cubicBezTo>
                <a:cubicBezTo>
                  <a:pt x="1620125" y="6371774"/>
                  <a:pt x="1472842" y="6401163"/>
                  <a:pt x="1355014" y="6459942"/>
                </a:cubicBezTo>
                <a:cubicBezTo>
                  <a:pt x="1119360" y="6577500"/>
                  <a:pt x="883705" y="6548111"/>
                  <a:pt x="648050" y="6459942"/>
                </a:cubicBezTo>
                <a:cubicBezTo>
                  <a:pt x="58914" y="6254216"/>
                  <a:pt x="-117827" y="5607646"/>
                  <a:pt x="88371" y="5078635"/>
                </a:cubicBezTo>
                <a:cubicBezTo>
                  <a:pt x="58914" y="5108024"/>
                  <a:pt x="58914" y="5137414"/>
                  <a:pt x="29457" y="5166803"/>
                </a:cubicBezTo>
                <a:cubicBezTo>
                  <a:pt x="0" y="5196193"/>
                  <a:pt x="0" y="5049245"/>
                  <a:pt x="0" y="5049245"/>
                </a:cubicBezTo>
                <a:cubicBezTo>
                  <a:pt x="29457" y="4931687"/>
                  <a:pt x="88371" y="4814129"/>
                  <a:pt x="147284" y="4696571"/>
                </a:cubicBezTo>
                <a:cubicBezTo>
                  <a:pt x="265112" y="4461455"/>
                  <a:pt x="441853" y="4255728"/>
                  <a:pt x="589137" y="4050001"/>
                </a:cubicBezTo>
                <a:cubicBezTo>
                  <a:pt x="677507" y="3961833"/>
                  <a:pt x="736421" y="3873664"/>
                  <a:pt x="795334" y="3785496"/>
                </a:cubicBezTo>
                <a:cubicBezTo>
                  <a:pt x="824791" y="3726716"/>
                  <a:pt x="913162" y="3697327"/>
                  <a:pt x="942619" y="3667937"/>
                </a:cubicBezTo>
                <a:cubicBezTo>
                  <a:pt x="1030989" y="3609158"/>
                  <a:pt x="1119360" y="3550379"/>
                  <a:pt x="1178273" y="3491600"/>
                </a:cubicBezTo>
                <a:cubicBezTo>
                  <a:pt x="1148816" y="3520990"/>
                  <a:pt x="1089903" y="3550379"/>
                  <a:pt x="1060446" y="3579769"/>
                </a:cubicBezTo>
                <a:cubicBezTo>
                  <a:pt x="1060446" y="3579769"/>
                  <a:pt x="1119360" y="3520990"/>
                  <a:pt x="1119360" y="3520990"/>
                </a:cubicBezTo>
                <a:cubicBezTo>
                  <a:pt x="1119360" y="3520990"/>
                  <a:pt x="1325558" y="3403432"/>
                  <a:pt x="1325558" y="3374042"/>
                </a:cubicBezTo>
                <a:cubicBezTo>
                  <a:pt x="1384471" y="3344653"/>
                  <a:pt x="1443384" y="3285874"/>
                  <a:pt x="1502298" y="3256484"/>
                </a:cubicBezTo>
                <a:cubicBezTo>
                  <a:pt x="1472842" y="3256484"/>
                  <a:pt x="1502298" y="3197705"/>
                  <a:pt x="1531755" y="3197705"/>
                </a:cubicBezTo>
                <a:cubicBezTo>
                  <a:pt x="1531755" y="3168316"/>
                  <a:pt x="1472842" y="3168316"/>
                  <a:pt x="1413928" y="3227095"/>
                </a:cubicBezTo>
                <a:cubicBezTo>
                  <a:pt x="1472842" y="3168316"/>
                  <a:pt x="1472842" y="3168316"/>
                  <a:pt x="1531755" y="3109537"/>
                </a:cubicBezTo>
                <a:cubicBezTo>
                  <a:pt x="1443384" y="3168316"/>
                  <a:pt x="1531755" y="3080147"/>
                  <a:pt x="1384471" y="3197705"/>
                </a:cubicBezTo>
                <a:cubicBezTo>
                  <a:pt x="1413928" y="3138926"/>
                  <a:pt x="1472842" y="3109537"/>
                  <a:pt x="1502298" y="3080147"/>
                </a:cubicBezTo>
                <a:cubicBezTo>
                  <a:pt x="1413928" y="3138926"/>
                  <a:pt x="1355014" y="3197705"/>
                  <a:pt x="1266644" y="3256484"/>
                </a:cubicBezTo>
                <a:cubicBezTo>
                  <a:pt x="1266644" y="3285874"/>
                  <a:pt x="1089903" y="3344653"/>
                  <a:pt x="1119360" y="3285874"/>
                </a:cubicBezTo>
                <a:cubicBezTo>
                  <a:pt x="1089903" y="3344653"/>
                  <a:pt x="1060446" y="3285874"/>
                  <a:pt x="1030989" y="3315263"/>
                </a:cubicBezTo>
                <a:cubicBezTo>
                  <a:pt x="1060446" y="3256484"/>
                  <a:pt x="1207730" y="3080147"/>
                  <a:pt x="1119360" y="3050757"/>
                </a:cubicBezTo>
                <a:cubicBezTo>
                  <a:pt x="1001532" y="3050757"/>
                  <a:pt x="883705" y="3021368"/>
                  <a:pt x="795334" y="2991978"/>
                </a:cubicBezTo>
                <a:cubicBezTo>
                  <a:pt x="706964" y="2991978"/>
                  <a:pt x="324025" y="2991978"/>
                  <a:pt x="471309" y="2874421"/>
                </a:cubicBezTo>
                <a:cubicBezTo>
                  <a:pt x="559680" y="2756862"/>
                  <a:pt x="706964" y="2639304"/>
                  <a:pt x="824791" y="2551136"/>
                </a:cubicBezTo>
                <a:cubicBezTo>
                  <a:pt x="972075" y="2433578"/>
                  <a:pt x="1089903" y="2345409"/>
                  <a:pt x="1237187" y="2227851"/>
                </a:cubicBezTo>
                <a:cubicBezTo>
                  <a:pt x="1355014" y="2139682"/>
                  <a:pt x="1472842" y="2022124"/>
                  <a:pt x="1590669" y="1933956"/>
                </a:cubicBezTo>
                <a:cubicBezTo>
                  <a:pt x="1649582" y="1875177"/>
                  <a:pt x="1708496" y="1787008"/>
                  <a:pt x="1767410" y="1728229"/>
                </a:cubicBezTo>
                <a:cubicBezTo>
                  <a:pt x="1796866" y="1698840"/>
                  <a:pt x="1796866" y="1698840"/>
                  <a:pt x="1826323" y="1669450"/>
                </a:cubicBezTo>
                <a:cubicBezTo>
                  <a:pt x="1855780" y="1640060"/>
                  <a:pt x="1885237" y="1610671"/>
                  <a:pt x="1944151" y="1610671"/>
                </a:cubicBezTo>
                <a:cubicBezTo>
                  <a:pt x="1944151" y="1610671"/>
                  <a:pt x="2150349" y="1463723"/>
                  <a:pt x="2061978" y="1493113"/>
                </a:cubicBezTo>
                <a:cubicBezTo>
                  <a:pt x="1973607" y="1493113"/>
                  <a:pt x="1885237" y="1522502"/>
                  <a:pt x="1826323" y="1551892"/>
                </a:cubicBezTo>
                <a:cubicBezTo>
                  <a:pt x="1590669" y="1640060"/>
                  <a:pt x="1384471" y="1757619"/>
                  <a:pt x="1148816" y="1845787"/>
                </a:cubicBezTo>
                <a:cubicBezTo>
                  <a:pt x="1001532" y="1875177"/>
                  <a:pt x="1296100" y="1610671"/>
                  <a:pt x="1325558" y="1581281"/>
                </a:cubicBezTo>
                <a:cubicBezTo>
                  <a:pt x="1384471" y="1522502"/>
                  <a:pt x="1472842" y="1434334"/>
                  <a:pt x="1561212" y="1375555"/>
                </a:cubicBezTo>
                <a:cubicBezTo>
                  <a:pt x="1855780" y="1140438"/>
                  <a:pt x="2209262" y="934712"/>
                  <a:pt x="2562744" y="758375"/>
                </a:cubicBezTo>
                <a:cubicBezTo>
                  <a:pt x="3092967" y="523258"/>
                  <a:pt x="3652647" y="258753"/>
                  <a:pt x="4182870" y="23637"/>
                </a:cubicBezTo>
                <a:cubicBezTo>
                  <a:pt x="4208644" y="12615"/>
                  <a:pt x="4235800" y="5727"/>
                  <a:pt x="4263933" y="2398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82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57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29135"/>
            <a:ext cx="12055929" cy="6828865"/>
          </a:xfrm>
          <a:custGeom>
            <a:avLst/>
            <a:gdLst>
              <a:gd name="connsiteX0" fmla="*/ 1395587 w 12055929"/>
              <a:gd name="connsiteY0" fmla="*/ 1864 h 6828865"/>
              <a:gd name="connsiteX1" fmla="*/ 1490787 w 12055929"/>
              <a:gd name="connsiteY1" fmla="*/ 3522 h 6828865"/>
              <a:gd name="connsiteX2" fmla="*/ 1685238 w 12055929"/>
              <a:gd name="connsiteY2" fmla="*/ 68836 h 6828865"/>
              <a:gd name="connsiteX3" fmla="*/ 1879688 w 12055929"/>
              <a:gd name="connsiteY3" fmla="*/ 199465 h 6828865"/>
              <a:gd name="connsiteX4" fmla="*/ 2009322 w 12055929"/>
              <a:gd name="connsiteY4" fmla="*/ 362751 h 6828865"/>
              <a:gd name="connsiteX5" fmla="*/ 2106547 w 12055929"/>
              <a:gd name="connsiteY5" fmla="*/ 591351 h 6828865"/>
              <a:gd name="connsiteX6" fmla="*/ 2138956 w 12055929"/>
              <a:gd name="connsiteY6" fmla="*/ 526036 h 6828865"/>
              <a:gd name="connsiteX7" fmla="*/ 2268589 w 12055929"/>
              <a:gd name="connsiteY7" fmla="*/ 754636 h 6828865"/>
              <a:gd name="connsiteX8" fmla="*/ 2203772 w 12055929"/>
              <a:gd name="connsiteY8" fmla="*/ 558694 h 6828865"/>
              <a:gd name="connsiteX9" fmla="*/ 2300997 w 12055929"/>
              <a:gd name="connsiteY9" fmla="*/ 754636 h 6828865"/>
              <a:gd name="connsiteX10" fmla="*/ 2398223 w 12055929"/>
              <a:gd name="connsiteY10" fmla="*/ 950579 h 6828865"/>
              <a:gd name="connsiteX11" fmla="*/ 2495448 w 12055929"/>
              <a:gd name="connsiteY11" fmla="*/ 1375122 h 6828865"/>
              <a:gd name="connsiteX12" fmla="*/ 2560265 w 12055929"/>
              <a:gd name="connsiteY12" fmla="*/ 1473094 h 6828865"/>
              <a:gd name="connsiteX13" fmla="*/ 2657490 w 12055929"/>
              <a:gd name="connsiteY13" fmla="*/ 1669036 h 6828865"/>
              <a:gd name="connsiteX14" fmla="*/ 2689899 w 12055929"/>
              <a:gd name="connsiteY14" fmla="*/ 1701694 h 6828865"/>
              <a:gd name="connsiteX15" fmla="*/ 3338067 w 12055929"/>
              <a:gd name="connsiteY15" fmla="*/ 2550779 h 6828865"/>
              <a:gd name="connsiteX16" fmla="*/ 3629742 w 12055929"/>
              <a:gd name="connsiteY16" fmla="*/ 2844693 h 6828865"/>
              <a:gd name="connsiteX17" fmla="*/ 3597334 w 12055929"/>
              <a:gd name="connsiteY17" fmla="*/ 2746722 h 6828865"/>
              <a:gd name="connsiteX18" fmla="*/ 3759376 w 12055929"/>
              <a:gd name="connsiteY18" fmla="*/ 2975322 h 6828865"/>
              <a:gd name="connsiteX19" fmla="*/ 3791784 w 12055929"/>
              <a:gd name="connsiteY19" fmla="*/ 2877351 h 6828865"/>
              <a:gd name="connsiteX20" fmla="*/ 5120529 w 12055929"/>
              <a:gd name="connsiteY20" fmla="*/ 3824408 h 6828865"/>
              <a:gd name="connsiteX21" fmla="*/ 5152938 w 12055929"/>
              <a:gd name="connsiteY21" fmla="*/ 3857065 h 6828865"/>
              <a:gd name="connsiteX22" fmla="*/ 5865923 w 12055929"/>
              <a:gd name="connsiteY22" fmla="*/ 4020351 h 6828865"/>
              <a:gd name="connsiteX23" fmla="*/ 5639064 w 12055929"/>
              <a:gd name="connsiteY23" fmla="*/ 3889722 h 6828865"/>
              <a:gd name="connsiteX24" fmla="*/ 6222415 w 12055929"/>
              <a:gd name="connsiteY24" fmla="*/ 4053008 h 6828865"/>
              <a:gd name="connsiteX25" fmla="*/ 7421526 w 12055929"/>
              <a:gd name="connsiteY25" fmla="*/ 5032722 h 6828865"/>
              <a:gd name="connsiteX26" fmla="*/ 10694776 w 12055929"/>
              <a:gd name="connsiteY26" fmla="*/ 5947122 h 6828865"/>
              <a:gd name="connsiteX27" fmla="*/ 10792001 w 12055929"/>
              <a:gd name="connsiteY27" fmla="*/ 6012437 h 6828865"/>
              <a:gd name="connsiteX28" fmla="*/ 10694776 w 12055929"/>
              <a:gd name="connsiteY28" fmla="*/ 6045094 h 6828865"/>
              <a:gd name="connsiteX29" fmla="*/ 8264145 w 12055929"/>
              <a:gd name="connsiteY29" fmla="*/ 5555237 h 6828865"/>
              <a:gd name="connsiteX30" fmla="*/ 10241058 w 12055929"/>
              <a:gd name="connsiteY30" fmla="*/ 6273694 h 6828865"/>
              <a:gd name="connsiteX31" fmla="*/ 10500325 w 12055929"/>
              <a:gd name="connsiteY31" fmla="*/ 6339008 h 6828865"/>
              <a:gd name="connsiteX32" fmla="*/ 10759593 w 12055929"/>
              <a:gd name="connsiteY32" fmla="*/ 6436980 h 6828865"/>
              <a:gd name="connsiteX33" fmla="*/ 12055929 w 12055929"/>
              <a:gd name="connsiteY33" fmla="*/ 6763551 h 6828865"/>
              <a:gd name="connsiteX34" fmla="*/ 12055929 w 12055929"/>
              <a:gd name="connsiteY34" fmla="*/ 6828865 h 6828865"/>
              <a:gd name="connsiteX35" fmla="*/ 11407761 w 12055929"/>
              <a:gd name="connsiteY35" fmla="*/ 6828865 h 6828865"/>
              <a:gd name="connsiteX36" fmla="*/ 11278127 w 12055929"/>
              <a:gd name="connsiteY36" fmla="*/ 6763551 h 6828865"/>
              <a:gd name="connsiteX37" fmla="*/ 11278127 w 12055929"/>
              <a:gd name="connsiteY37" fmla="*/ 6796208 h 6828865"/>
              <a:gd name="connsiteX38" fmla="*/ 11278127 w 12055929"/>
              <a:gd name="connsiteY38" fmla="*/ 6828865 h 6828865"/>
              <a:gd name="connsiteX39" fmla="*/ 0 w 12055929"/>
              <a:gd name="connsiteY39" fmla="*/ 6828865 h 6828865"/>
              <a:gd name="connsiteX40" fmla="*/ 0 w 12055929"/>
              <a:gd name="connsiteY40" fmla="*/ 885265 h 6828865"/>
              <a:gd name="connsiteX41" fmla="*/ 32408 w 12055929"/>
              <a:gd name="connsiteY41" fmla="*/ 885265 h 6828865"/>
              <a:gd name="connsiteX42" fmla="*/ 0 w 12055929"/>
              <a:gd name="connsiteY42" fmla="*/ 754636 h 6828865"/>
              <a:gd name="connsiteX43" fmla="*/ 0 w 12055929"/>
              <a:gd name="connsiteY43" fmla="*/ 721979 h 6828865"/>
              <a:gd name="connsiteX44" fmla="*/ 64817 w 12055929"/>
              <a:gd name="connsiteY44" fmla="*/ 656665 h 6828865"/>
              <a:gd name="connsiteX45" fmla="*/ 97225 w 12055929"/>
              <a:gd name="connsiteY45" fmla="*/ 624008 h 6828865"/>
              <a:gd name="connsiteX46" fmla="*/ 194451 w 12055929"/>
              <a:gd name="connsiteY46" fmla="*/ 624008 h 6828865"/>
              <a:gd name="connsiteX47" fmla="*/ 226859 w 12055929"/>
              <a:gd name="connsiteY47" fmla="*/ 656665 h 6828865"/>
              <a:gd name="connsiteX48" fmla="*/ 291676 w 12055929"/>
              <a:gd name="connsiteY48" fmla="*/ 689322 h 6828865"/>
              <a:gd name="connsiteX49" fmla="*/ 259267 w 12055929"/>
              <a:gd name="connsiteY49" fmla="*/ 885265 h 6828865"/>
              <a:gd name="connsiteX50" fmla="*/ 324084 w 12055929"/>
              <a:gd name="connsiteY50" fmla="*/ 885265 h 6828865"/>
              <a:gd name="connsiteX51" fmla="*/ 315982 w 12055929"/>
              <a:gd name="connsiteY51" fmla="*/ 889347 h 6828865"/>
              <a:gd name="connsiteX52" fmla="*/ 307430 w 12055929"/>
              <a:gd name="connsiteY52" fmla="*/ 893656 h 6828865"/>
              <a:gd name="connsiteX53" fmla="*/ 286612 w 12055929"/>
              <a:gd name="connsiteY53" fmla="*/ 904145 h 6828865"/>
              <a:gd name="connsiteX54" fmla="*/ 275922 w 12055929"/>
              <a:gd name="connsiteY54" fmla="*/ 909531 h 6828865"/>
              <a:gd name="connsiteX55" fmla="*/ 259267 w 12055929"/>
              <a:gd name="connsiteY55" fmla="*/ 917922 h 6828865"/>
              <a:gd name="connsiteX56" fmla="*/ 267369 w 12055929"/>
              <a:gd name="connsiteY56" fmla="*/ 913840 h 6828865"/>
              <a:gd name="connsiteX57" fmla="*/ 275922 w 12055929"/>
              <a:gd name="connsiteY57" fmla="*/ 909531 h 6828865"/>
              <a:gd name="connsiteX58" fmla="*/ 296740 w 12055929"/>
              <a:gd name="connsiteY58" fmla="*/ 899042 h 6828865"/>
              <a:gd name="connsiteX59" fmla="*/ 307430 w 12055929"/>
              <a:gd name="connsiteY59" fmla="*/ 893656 h 6828865"/>
              <a:gd name="connsiteX60" fmla="*/ 324084 w 12055929"/>
              <a:gd name="connsiteY60" fmla="*/ 885265 h 6828865"/>
              <a:gd name="connsiteX61" fmla="*/ 421309 w 12055929"/>
              <a:gd name="connsiteY61" fmla="*/ 1048551 h 6828865"/>
              <a:gd name="connsiteX62" fmla="*/ 486126 w 12055929"/>
              <a:gd name="connsiteY62" fmla="*/ 1146522 h 6828865"/>
              <a:gd name="connsiteX63" fmla="*/ 518535 w 12055929"/>
              <a:gd name="connsiteY63" fmla="*/ 1113865 h 6828865"/>
              <a:gd name="connsiteX64" fmla="*/ 680577 w 12055929"/>
              <a:gd name="connsiteY64" fmla="*/ 1407779 h 6828865"/>
              <a:gd name="connsiteX65" fmla="*/ 680577 w 12055929"/>
              <a:gd name="connsiteY65" fmla="*/ 1440436 h 6828865"/>
              <a:gd name="connsiteX66" fmla="*/ 745394 w 12055929"/>
              <a:gd name="connsiteY66" fmla="*/ 1505751 h 6828865"/>
              <a:gd name="connsiteX67" fmla="*/ 777802 w 12055929"/>
              <a:gd name="connsiteY67" fmla="*/ 1571065 h 6828865"/>
              <a:gd name="connsiteX68" fmla="*/ 810210 w 12055929"/>
              <a:gd name="connsiteY68" fmla="*/ 1571065 h 6828865"/>
              <a:gd name="connsiteX69" fmla="*/ 875027 w 12055929"/>
              <a:gd name="connsiteY69" fmla="*/ 1603722 h 6828865"/>
              <a:gd name="connsiteX70" fmla="*/ 1166703 w 12055929"/>
              <a:gd name="connsiteY70" fmla="*/ 1767008 h 6828865"/>
              <a:gd name="connsiteX71" fmla="*/ 1231520 w 12055929"/>
              <a:gd name="connsiteY71" fmla="*/ 1864979 h 6828865"/>
              <a:gd name="connsiteX72" fmla="*/ 1231520 w 12055929"/>
              <a:gd name="connsiteY72" fmla="*/ 1832322 h 6828865"/>
              <a:gd name="connsiteX73" fmla="*/ 1263928 w 12055929"/>
              <a:gd name="connsiteY73" fmla="*/ 1767008 h 6828865"/>
              <a:gd name="connsiteX74" fmla="*/ 1004661 w 12055929"/>
              <a:gd name="connsiteY74" fmla="*/ 1277151 h 6828865"/>
              <a:gd name="connsiteX75" fmla="*/ 907436 w 12055929"/>
              <a:gd name="connsiteY75" fmla="*/ 1113865 h 6828865"/>
              <a:gd name="connsiteX76" fmla="*/ 842619 w 12055929"/>
              <a:gd name="connsiteY76" fmla="*/ 1081208 h 6828865"/>
              <a:gd name="connsiteX77" fmla="*/ 842619 w 12055929"/>
              <a:gd name="connsiteY77" fmla="*/ 1048551 h 6828865"/>
              <a:gd name="connsiteX78" fmla="*/ 810210 w 12055929"/>
              <a:gd name="connsiteY78" fmla="*/ 1048551 h 6828865"/>
              <a:gd name="connsiteX79" fmla="*/ 810210 w 12055929"/>
              <a:gd name="connsiteY79" fmla="*/ 1081208 h 6828865"/>
              <a:gd name="connsiteX80" fmla="*/ 777802 w 12055929"/>
              <a:gd name="connsiteY80" fmla="*/ 1081208 h 6828865"/>
              <a:gd name="connsiteX81" fmla="*/ 810210 w 12055929"/>
              <a:gd name="connsiteY81" fmla="*/ 1113865 h 6828865"/>
              <a:gd name="connsiteX82" fmla="*/ 875027 w 12055929"/>
              <a:gd name="connsiteY82" fmla="*/ 1244493 h 6828865"/>
              <a:gd name="connsiteX83" fmla="*/ 907436 w 12055929"/>
              <a:gd name="connsiteY83" fmla="*/ 1375122 h 6828865"/>
              <a:gd name="connsiteX84" fmla="*/ 972252 w 12055929"/>
              <a:gd name="connsiteY84" fmla="*/ 1538408 h 6828865"/>
              <a:gd name="connsiteX85" fmla="*/ 939844 w 12055929"/>
              <a:gd name="connsiteY85" fmla="*/ 1603722 h 6828865"/>
              <a:gd name="connsiteX86" fmla="*/ 842619 w 12055929"/>
              <a:gd name="connsiteY86" fmla="*/ 1538408 h 6828865"/>
              <a:gd name="connsiteX87" fmla="*/ 680577 w 12055929"/>
              <a:gd name="connsiteY87" fmla="*/ 1179179 h 6828865"/>
              <a:gd name="connsiteX88" fmla="*/ 550943 w 12055929"/>
              <a:gd name="connsiteY88" fmla="*/ 983236 h 6828865"/>
              <a:gd name="connsiteX89" fmla="*/ 486126 w 12055929"/>
              <a:gd name="connsiteY89" fmla="*/ 885265 h 6828865"/>
              <a:gd name="connsiteX90" fmla="*/ 486126 w 12055929"/>
              <a:gd name="connsiteY90" fmla="*/ 526036 h 6828865"/>
              <a:gd name="connsiteX91" fmla="*/ 680577 w 12055929"/>
              <a:gd name="connsiteY91" fmla="*/ 395408 h 6828865"/>
              <a:gd name="connsiteX92" fmla="*/ 1069478 w 12055929"/>
              <a:gd name="connsiteY92" fmla="*/ 558694 h 6828865"/>
              <a:gd name="connsiteX93" fmla="*/ 1069478 w 12055929"/>
              <a:gd name="connsiteY93" fmla="*/ 526036 h 6828865"/>
              <a:gd name="connsiteX94" fmla="*/ 1395587 w 12055929"/>
              <a:gd name="connsiteY94" fmla="*/ 1864 h 68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2055929" h="6828865">
                <a:moveTo>
                  <a:pt x="1395587" y="1864"/>
                </a:moveTo>
                <a:cubicBezTo>
                  <a:pt x="1426477" y="-1070"/>
                  <a:pt x="1458379" y="-560"/>
                  <a:pt x="1490787" y="3522"/>
                </a:cubicBezTo>
                <a:cubicBezTo>
                  <a:pt x="1588012" y="3522"/>
                  <a:pt x="1652829" y="36179"/>
                  <a:pt x="1685238" y="68836"/>
                </a:cubicBezTo>
                <a:cubicBezTo>
                  <a:pt x="1750055" y="101494"/>
                  <a:pt x="1814871" y="134151"/>
                  <a:pt x="1879688" y="199465"/>
                </a:cubicBezTo>
                <a:cubicBezTo>
                  <a:pt x="1944505" y="232122"/>
                  <a:pt x="1976913" y="297436"/>
                  <a:pt x="2009322" y="362751"/>
                </a:cubicBezTo>
                <a:cubicBezTo>
                  <a:pt x="2041730" y="428065"/>
                  <a:pt x="2074139" y="493379"/>
                  <a:pt x="2106547" y="591351"/>
                </a:cubicBezTo>
                <a:cubicBezTo>
                  <a:pt x="2106547" y="558694"/>
                  <a:pt x="2106547" y="526036"/>
                  <a:pt x="2138956" y="526036"/>
                </a:cubicBezTo>
                <a:cubicBezTo>
                  <a:pt x="2203772" y="591351"/>
                  <a:pt x="2236181" y="656665"/>
                  <a:pt x="2268589" y="754636"/>
                </a:cubicBezTo>
                <a:cubicBezTo>
                  <a:pt x="2236181" y="689322"/>
                  <a:pt x="2236181" y="624008"/>
                  <a:pt x="2203772" y="558694"/>
                </a:cubicBezTo>
                <a:cubicBezTo>
                  <a:pt x="2236181" y="624008"/>
                  <a:pt x="2268589" y="689322"/>
                  <a:pt x="2300997" y="754636"/>
                </a:cubicBezTo>
                <a:cubicBezTo>
                  <a:pt x="2333406" y="819951"/>
                  <a:pt x="2365814" y="885265"/>
                  <a:pt x="2398223" y="950579"/>
                </a:cubicBezTo>
                <a:cubicBezTo>
                  <a:pt x="2430631" y="1081208"/>
                  <a:pt x="2463040" y="1244493"/>
                  <a:pt x="2495448" y="1375122"/>
                </a:cubicBezTo>
                <a:cubicBezTo>
                  <a:pt x="2527856" y="1407779"/>
                  <a:pt x="2527856" y="1440436"/>
                  <a:pt x="2560265" y="1473094"/>
                </a:cubicBezTo>
                <a:cubicBezTo>
                  <a:pt x="2625082" y="1538408"/>
                  <a:pt x="2657490" y="1603722"/>
                  <a:pt x="2657490" y="1669036"/>
                </a:cubicBezTo>
                <a:cubicBezTo>
                  <a:pt x="2657490" y="1669036"/>
                  <a:pt x="2689899" y="1669036"/>
                  <a:pt x="2689899" y="1701694"/>
                </a:cubicBezTo>
                <a:cubicBezTo>
                  <a:pt x="2949166" y="1962951"/>
                  <a:pt x="3176025" y="2256865"/>
                  <a:pt x="3338067" y="2550779"/>
                </a:cubicBezTo>
                <a:cubicBezTo>
                  <a:pt x="3467700" y="2648751"/>
                  <a:pt x="3564926" y="2746722"/>
                  <a:pt x="3629742" y="2844693"/>
                </a:cubicBezTo>
                <a:cubicBezTo>
                  <a:pt x="3629742" y="2812036"/>
                  <a:pt x="3597334" y="2779379"/>
                  <a:pt x="3597334" y="2746722"/>
                </a:cubicBezTo>
                <a:cubicBezTo>
                  <a:pt x="3694559" y="2812036"/>
                  <a:pt x="3694559" y="2910008"/>
                  <a:pt x="3759376" y="2975322"/>
                </a:cubicBezTo>
                <a:cubicBezTo>
                  <a:pt x="3759376" y="2942665"/>
                  <a:pt x="3791784" y="2910008"/>
                  <a:pt x="3791784" y="2877351"/>
                </a:cubicBezTo>
                <a:cubicBezTo>
                  <a:pt x="4213094" y="3203922"/>
                  <a:pt x="4731628" y="3465179"/>
                  <a:pt x="5120529" y="3824408"/>
                </a:cubicBezTo>
                <a:cubicBezTo>
                  <a:pt x="5120529" y="3857065"/>
                  <a:pt x="5152938" y="3857065"/>
                  <a:pt x="5152938" y="3857065"/>
                </a:cubicBezTo>
                <a:cubicBezTo>
                  <a:pt x="5412205" y="3889722"/>
                  <a:pt x="5639064" y="3922379"/>
                  <a:pt x="5865923" y="4020351"/>
                </a:cubicBezTo>
                <a:cubicBezTo>
                  <a:pt x="5801106" y="3987693"/>
                  <a:pt x="5736290" y="3922379"/>
                  <a:pt x="5639064" y="3889722"/>
                </a:cubicBezTo>
                <a:cubicBezTo>
                  <a:pt x="5833514" y="3922379"/>
                  <a:pt x="6027965" y="3987693"/>
                  <a:pt x="6222415" y="4053008"/>
                </a:cubicBezTo>
                <a:cubicBezTo>
                  <a:pt x="6708541" y="4314265"/>
                  <a:pt x="7227076" y="4673494"/>
                  <a:pt x="7421526" y="5032722"/>
                </a:cubicBezTo>
                <a:cubicBezTo>
                  <a:pt x="8491004" y="5391951"/>
                  <a:pt x="9560481" y="5718522"/>
                  <a:pt x="10694776" y="5947122"/>
                </a:cubicBezTo>
                <a:cubicBezTo>
                  <a:pt x="10727184" y="5947122"/>
                  <a:pt x="10792001" y="5979780"/>
                  <a:pt x="10792001" y="6012437"/>
                </a:cubicBezTo>
                <a:cubicBezTo>
                  <a:pt x="10792001" y="6045094"/>
                  <a:pt x="10727184" y="6077751"/>
                  <a:pt x="10694776" y="6045094"/>
                </a:cubicBezTo>
                <a:cubicBezTo>
                  <a:pt x="9852157" y="5947122"/>
                  <a:pt x="9074355" y="5783837"/>
                  <a:pt x="8264145" y="5555237"/>
                </a:cubicBezTo>
                <a:cubicBezTo>
                  <a:pt x="8912313" y="5816494"/>
                  <a:pt x="9560481" y="6077751"/>
                  <a:pt x="10241058" y="6273694"/>
                </a:cubicBezTo>
                <a:cubicBezTo>
                  <a:pt x="10338283" y="6306351"/>
                  <a:pt x="10403100" y="6339008"/>
                  <a:pt x="10500325" y="6339008"/>
                </a:cubicBezTo>
                <a:cubicBezTo>
                  <a:pt x="10597550" y="6371665"/>
                  <a:pt x="10662367" y="6404322"/>
                  <a:pt x="10759593" y="6436980"/>
                </a:cubicBezTo>
                <a:cubicBezTo>
                  <a:pt x="11180902" y="6534951"/>
                  <a:pt x="11602211" y="6665580"/>
                  <a:pt x="12055929" y="6763551"/>
                </a:cubicBezTo>
                <a:cubicBezTo>
                  <a:pt x="12055929" y="6763551"/>
                  <a:pt x="12055929" y="6763551"/>
                  <a:pt x="12055929" y="6828865"/>
                </a:cubicBezTo>
                <a:cubicBezTo>
                  <a:pt x="12055929" y="6828865"/>
                  <a:pt x="12055929" y="6828865"/>
                  <a:pt x="11407761" y="6828865"/>
                </a:cubicBezTo>
                <a:cubicBezTo>
                  <a:pt x="11375352" y="6796208"/>
                  <a:pt x="11310536" y="6796208"/>
                  <a:pt x="11278127" y="6763551"/>
                </a:cubicBezTo>
                <a:cubicBezTo>
                  <a:pt x="11278127" y="6796208"/>
                  <a:pt x="11278127" y="6796208"/>
                  <a:pt x="11278127" y="6796208"/>
                </a:cubicBezTo>
                <a:cubicBezTo>
                  <a:pt x="11278127" y="6828865"/>
                  <a:pt x="11278127" y="6828865"/>
                  <a:pt x="11278127" y="6828865"/>
                </a:cubicBezTo>
                <a:cubicBezTo>
                  <a:pt x="11278127" y="6828865"/>
                  <a:pt x="11278127" y="6828865"/>
                  <a:pt x="0" y="6828865"/>
                </a:cubicBezTo>
                <a:cubicBezTo>
                  <a:pt x="0" y="6828865"/>
                  <a:pt x="0" y="6828865"/>
                  <a:pt x="0" y="885265"/>
                </a:cubicBezTo>
                <a:cubicBezTo>
                  <a:pt x="0" y="885265"/>
                  <a:pt x="32408" y="885265"/>
                  <a:pt x="32408" y="885265"/>
                </a:cubicBezTo>
                <a:cubicBezTo>
                  <a:pt x="0" y="787293"/>
                  <a:pt x="0" y="787293"/>
                  <a:pt x="0" y="754636"/>
                </a:cubicBezTo>
                <a:cubicBezTo>
                  <a:pt x="0" y="754636"/>
                  <a:pt x="0" y="721979"/>
                  <a:pt x="0" y="721979"/>
                </a:cubicBezTo>
                <a:cubicBezTo>
                  <a:pt x="64817" y="689322"/>
                  <a:pt x="64817" y="689322"/>
                  <a:pt x="64817" y="656665"/>
                </a:cubicBezTo>
                <a:cubicBezTo>
                  <a:pt x="64817" y="656665"/>
                  <a:pt x="97225" y="624008"/>
                  <a:pt x="97225" y="624008"/>
                </a:cubicBezTo>
                <a:cubicBezTo>
                  <a:pt x="162042" y="656665"/>
                  <a:pt x="162042" y="656665"/>
                  <a:pt x="194451" y="624008"/>
                </a:cubicBezTo>
                <a:cubicBezTo>
                  <a:pt x="194451" y="624008"/>
                  <a:pt x="226859" y="656665"/>
                  <a:pt x="226859" y="656665"/>
                </a:cubicBezTo>
                <a:cubicBezTo>
                  <a:pt x="259267" y="689322"/>
                  <a:pt x="291676" y="689322"/>
                  <a:pt x="291676" y="689322"/>
                </a:cubicBezTo>
                <a:cubicBezTo>
                  <a:pt x="259267" y="885265"/>
                  <a:pt x="259267" y="885265"/>
                  <a:pt x="259267" y="885265"/>
                </a:cubicBezTo>
                <a:cubicBezTo>
                  <a:pt x="324084" y="885265"/>
                  <a:pt x="324084" y="885265"/>
                  <a:pt x="324084" y="885265"/>
                </a:cubicBezTo>
                <a:cubicBezTo>
                  <a:pt x="324084" y="885265"/>
                  <a:pt x="324084" y="885265"/>
                  <a:pt x="315982" y="889347"/>
                </a:cubicBezTo>
                <a:lnTo>
                  <a:pt x="307430" y="893656"/>
                </a:lnTo>
                <a:lnTo>
                  <a:pt x="286612" y="904145"/>
                </a:lnTo>
                <a:lnTo>
                  <a:pt x="275922" y="909531"/>
                </a:lnTo>
                <a:lnTo>
                  <a:pt x="259267" y="917922"/>
                </a:lnTo>
                <a:cubicBezTo>
                  <a:pt x="259267" y="917922"/>
                  <a:pt x="259267" y="917922"/>
                  <a:pt x="267369" y="913840"/>
                </a:cubicBezTo>
                <a:lnTo>
                  <a:pt x="275922" y="909531"/>
                </a:lnTo>
                <a:lnTo>
                  <a:pt x="296740" y="899042"/>
                </a:lnTo>
                <a:lnTo>
                  <a:pt x="307430" y="893656"/>
                </a:lnTo>
                <a:lnTo>
                  <a:pt x="324084" y="885265"/>
                </a:lnTo>
                <a:cubicBezTo>
                  <a:pt x="388901" y="1015893"/>
                  <a:pt x="388901" y="1015893"/>
                  <a:pt x="421309" y="1048551"/>
                </a:cubicBezTo>
                <a:cubicBezTo>
                  <a:pt x="453718" y="1113865"/>
                  <a:pt x="486126" y="1146522"/>
                  <a:pt x="486126" y="1146522"/>
                </a:cubicBezTo>
                <a:cubicBezTo>
                  <a:pt x="518535" y="1113865"/>
                  <a:pt x="518535" y="1113865"/>
                  <a:pt x="518535" y="1113865"/>
                </a:cubicBezTo>
                <a:cubicBezTo>
                  <a:pt x="615760" y="1244493"/>
                  <a:pt x="615760" y="1244493"/>
                  <a:pt x="680577" y="1407779"/>
                </a:cubicBezTo>
                <a:cubicBezTo>
                  <a:pt x="680577" y="1407779"/>
                  <a:pt x="680577" y="1440436"/>
                  <a:pt x="680577" y="1440436"/>
                </a:cubicBezTo>
                <a:cubicBezTo>
                  <a:pt x="680577" y="1440436"/>
                  <a:pt x="712985" y="1473094"/>
                  <a:pt x="745394" y="1505751"/>
                </a:cubicBezTo>
                <a:cubicBezTo>
                  <a:pt x="745394" y="1505751"/>
                  <a:pt x="777802" y="1538408"/>
                  <a:pt x="777802" y="1571065"/>
                </a:cubicBezTo>
                <a:cubicBezTo>
                  <a:pt x="777802" y="1571065"/>
                  <a:pt x="777802" y="1571065"/>
                  <a:pt x="810210" y="1571065"/>
                </a:cubicBezTo>
                <a:cubicBezTo>
                  <a:pt x="842619" y="1571065"/>
                  <a:pt x="842619" y="1603722"/>
                  <a:pt x="875027" y="1603722"/>
                </a:cubicBezTo>
                <a:cubicBezTo>
                  <a:pt x="939844" y="1636379"/>
                  <a:pt x="1004661" y="1669036"/>
                  <a:pt x="1166703" y="1767008"/>
                </a:cubicBezTo>
                <a:cubicBezTo>
                  <a:pt x="1199111" y="1799665"/>
                  <a:pt x="1231520" y="1832322"/>
                  <a:pt x="1231520" y="1864979"/>
                </a:cubicBezTo>
                <a:cubicBezTo>
                  <a:pt x="1231520" y="1864979"/>
                  <a:pt x="1231520" y="1832322"/>
                  <a:pt x="1231520" y="1832322"/>
                </a:cubicBezTo>
                <a:cubicBezTo>
                  <a:pt x="1231520" y="1799665"/>
                  <a:pt x="1296337" y="1767008"/>
                  <a:pt x="1263928" y="1767008"/>
                </a:cubicBezTo>
                <a:cubicBezTo>
                  <a:pt x="1199111" y="1603722"/>
                  <a:pt x="1101886" y="1440436"/>
                  <a:pt x="1004661" y="1277151"/>
                </a:cubicBezTo>
                <a:cubicBezTo>
                  <a:pt x="972252" y="1244493"/>
                  <a:pt x="939844" y="1179179"/>
                  <a:pt x="907436" y="1113865"/>
                </a:cubicBezTo>
                <a:cubicBezTo>
                  <a:pt x="907436" y="1113865"/>
                  <a:pt x="875027" y="1081208"/>
                  <a:pt x="842619" y="1081208"/>
                </a:cubicBezTo>
                <a:cubicBezTo>
                  <a:pt x="842619" y="1081208"/>
                  <a:pt x="842619" y="1081208"/>
                  <a:pt x="842619" y="1048551"/>
                </a:cubicBezTo>
                <a:cubicBezTo>
                  <a:pt x="842619" y="1048551"/>
                  <a:pt x="810210" y="1048551"/>
                  <a:pt x="810210" y="1048551"/>
                </a:cubicBezTo>
                <a:cubicBezTo>
                  <a:pt x="810210" y="1048551"/>
                  <a:pt x="810210" y="1081208"/>
                  <a:pt x="810210" y="1081208"/>
                </a:cubicBezTo>
                <a:cubicBezTo>
                  <a:pt x="810210" y="1081208"/>
                  <a:pt x="810210" y="1081208"/>
                  <a:pt x="777802" y="1081208"/>
                </a:cubicBezTo>
                <a:cubicBezTo>
                  <a:pt x="777802" y="1081208"/>
                  <a:pt x="777802" y="1081208"/>
                  <a:pt x="810210" y="1113865"/>
                </a:cubicBezTo>
                <a:cubicBezTo>
                  <a:pt x="842619" y="1146522"/>
                  <a:pt x="842619" y="1179179"/>
                  <a:pt x="875027" y="1244493"/>
                </a:cubicBezTo>
                <a:cubicBezTo>
                  <a:pt x="875027" y="1277151"/>
                  <a:pt x="875027" y="1342465"/>
                  <a:pt x="907436" y="1375122"/>
                </a:cubicBezTo>
                <a:cubicBezTo>
                  <a:pt x="939844" y="1440436"/>
                  <a:pt x="939844" y="1473094"/>
                  <a:pt x="972252" y="1538408"/>
                </a:cubicBezTo>
                <a:cubicBezTo>
                  <a:pt x="972252" y="1571065"/>
                  <a:pt x="972252" y="1603722"/>
                  <a:pt x="939844" y="1603722"/>
                </a:cubicBezTo>
                <a:cubicBezTo>
                  <a:pt x="907436" y="1603722"/>
                  <a:pt x="875027" y="1571065"/>
                  <a:pt x="842619" y="1538408"/>
                </a:cubicBezTo>
                <a:cubicBezTo>
                  <a:pt x="777802" y="1440436"/>
                  <a:pt x="745394" y="1309808"/>
                  <a:pt x="680577" y="1179179"/>
                </a:cubicBezTo>
                <a:cubicBezTo>
                  <a:pt x="615760" y="1113865"/>
                  <a:pt x="583352" y="1048551"/>
                  <a:pt x="550943" y="983236"/>
                </a:cubicBezTo>
                <a:cubicBezTo>
                  <a:pt x="518535" y="950579"/>
                  <a:pt x="486126" y="917922"/>
                  <a:pt x="486126" y="885265"/>
                </a:cubicBezTo>
                <a:cubicBezTo>
                  <a:pt x="388901" y="721979"/>
                  <a:pt x="388901" y="558694"/>
                  <a:pt x="486126" y="526036"/>
                </a:cubicBezTo>
                <a:cubicBezTo>
                  <a:pt x="550943" y="460722"/>
                  <a:pt x="615760" y="395408"/>
                  <a:pt x="680577" y="395408"/>
                </a:cubicBezTo>
                <a:cubicBezTo>
                  <a:pt x="842619" y="395408"/>
                  <a:pt x="939844" y="460722"/>
                  <a:pt x="1069478" y="558694"/>
                </a:cubicBezTo>
                <a:cubicBezTo>
                  <a:pt x="1069478" y="526036"/>
                  <a:pt x="1069478" y="526036"/>
                  <a:pt x="1069478" y="526036"/>
                </a:cubicBezTo>
                <a:cubicBezTo>
                  <a:pt x="1012763" y="211711"/>
                  <a:pt x="1179363" y="22402"/>
                  <a:pt x="1395587" y="1864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246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557305" y="-1"/>
            <a:ext cx="9634696" cy="6858000"/>
          </a:xfrm>
          <a:custGeom>
            <a:avLst/>
            <a:gdLst>
              <a:gd name="connsiteX0" fmla="*/ 8799722 w 9634696"/>
              <a:gd name="connsiteY0" fmla="*/ 6855164 h 6858000"/>
              <a:gd name="connsiteX1" fmla="*/ 8797562 w 9634696"/>
              <a:gd name="connsiteY1" fmla="*/ 6858000 h 6858000"/>
              <a:gd name="connsiteX2" fmla="*/ 8796990 w 9634696"/>
              <a:gd name="connsiteY2" fmla="*/ 6858000 h 6858000"/>
              <a:gd name="connsiteX3" fmla="*/ 1330147 w 9634696"/>
              <a:gd name="connsiteY3" fmla="*/ 0 h 6858000"/>
              <a:gd name="connsiteX4" fmla="*/ 8345612 w 9634696"/>
              <a:gd name="connsiteY4" fmla="*/ 0 h 6858000"/>
              <a:gd name="connsiteX5" fmla="*/ 8388196 w 9634696"/>
              <a:gd name="connsiteY5" fmla="*/ 42624 h 6858000"/>
              <a:gd name="connsiteX6" fmla="*/ 9019485 w 9634696"/>
              <a:gd name="connsiteY6" fmla="*/ 840522 h 6858000"/>
              <a:gd name="connsiteX7" fmla="*/ 9616811 w 9634696"/>
              <a:gd name="connsiteY7" fmla="*/ 2200257 h 6858000"/>
              <a:gd name="connsiteX8" fmla="*/ 9634696 w 9634696"/>
              <a:gd name="connsiteY8" fmla="*/ 2264182 h 6858000"/>
              <a:gd name="connsiteX9" fmla="*/ 9634696 w 9634696"/>
              <a:gd name="connsiteY9" fmla="*/ 5509064 h 6858000"/>
              <a:gd name="connsiteX10" fmla="*/ 9599142 w 9634696"/>
              <a:gd name="connsiteY10" fmla="*/ 5628900 h 6858000"/>
              <a:gd name="connsiteX11" fmla="*/ 8894862 w 9634696"/>
              <a:gd name="connsiteY11" fmla="*/ 6756400 h 6858000"/>
              <a:gd name="connsiteX12" fmla="*/ 8799722 w 9634696"/>
              <a:gd name="connsiteY12" fmla="*/ 6855164 h 6858000"/>
              <a:gd name="connsiteX13" fmla="*/ 8900350 w 9634696"/>
              <a:gd name="connsiteY13" fmla="*/ 6723075 h 6858000"/>
              <a:gd name="connsiteX14" fmla="*/ 9020707 w 9634696"/>
              <a:gd name="connsiteY14" fmla="*/ 6548553 h 6858000"/>
              <a:gd name="connsiteX15" fmla="*/ 9038813 w 9634696"/>
              <a:gd name="connsiteY15" fmla="*/ 6519788 h 6858000"/>
              <a:gd name="connsiteX16" fmla="*/ 9042579 w 9634696"/>
              <a:gd name="connsiteY16" fmla="*/ 6514346 h 6858000"/>
              <a:gd name="connsiteX17" fmla="*/ 9131214 w 9634696"/>
              <a:gd name="connsiteY17" fmla="*/ 6372992 h 6858000"/>
              <a:gd name="connsiteX18" fmla="*/ 9131214 w 9634696"/>
              <a:gd name="connsiteY18" fmla="*/ 6372992 h 6858000"/>
              <a:gd name="connsiteX19" fmla="*/ 9038813 w 9634696"/>
              <a:gd name="connsiteY19" fmla="*/ 6519788 h 6858000"/>
              <a:gd name="connsiteX20" fmla="*/ 8948731 w 9634696"/>
              <a:gd name="connsiteY20" fmla="*/ 6649941 h 6858000"/>
              <a:gd name="connsiteX21" fmla="*/ 8786263 w 9634696"/>
              <a:gd name="connsiteY21" fmla="*/ 6858000 h 6858000"/>
              <a:gd name="connsiteX22" fmla="*/ 6690562 w 9634696"/>
              <a:gd name="connsiteY22" fmla="*/ 6858000 h 6858000"/>
              <a:gd name="connsiteX23" fmla="*/ 6955744 w 9634696"/>
              <a:gd name="connsiteY23" fmla="*/ 6698953 h 6858000"/>
              <a:gd name="connsiteX24" fmla="*/ 6841599 w 9634696"/>
              <a:gd name="connsiteY24" fmla="*/ 6634603 h 6858000"/>
              <a:gd name="connsiteX25" fmla="*/ 6660180 w 9634696"/>
              <a:gd name="connsiteY25" fmla="*/ 6742923 h 6858000"/>
              <a:gd name="connsiteX26" fmla="*/ 6615105 w 9634696"/>
              <a:gd name="connsiteY26" fmla="*/ 6705478 h 6858000"/>
              <a:gd name="connsiteX27" fmla="*/ 6586400 w 9634696"/>
              <a:gd name="connsiteY27" fmla="*/ 6574971 h 6858000"/>
              <a:gd name="connsiteX28" fmla="*/ 6709289 w 9634696"/>
              <a:gd name="connsiteY28" fmla="*/ 6463740 h 6858000"/>
              <a:gd name="connsiteX29" fmla="*/ 7051047 w 9634696"/>
              <a:gd name="connsiteY29" fmla="*/ 6199113 h 6858000"/>
              <a:gd name="connsiteX30" fmla="*/ 7585883 w 9634696"/>
              <a:gd name="connsiteY30" fmla="*/ 5592059 h 6858000"/>
              <a:gd name="connsiteX31" fmla="*/ 7561211 w 9634696"/>
              <a:gd name="connsiteY31" fmla="*/ 5144923 h 6858000"/>
              <a:gd name="connsiteX32" fmla="*/ 7469942 w 9634696"/>
              <a:gd name="connsiteY32" fmla="*/ 5328134 h 6858000"/>
              <a:gd name="connsiteX33" fmla="*/ 7297268 w 9634696"/>
              <a:gd name="connsiteY33" fmla="*/ 5260873 h 6858000"/>
              <a:gd name="connsiteX34" fmla="*/ 7123473 w 9634696"/>
              <a:gd name="connsiteY34" fmla="*/ 5451713 h 6858000"/>
              <a:gd name="connsiteX35" fmla="*/ 6624291 w 9634696"/>
              <a:gd name="connsiteY35" fmla="*/ 5814119 h 6858000"/>
              <a:gd name="connsiteX36" fmla="*/ 6130938 w 9634696"/>
              <a:gd name="connsiteY36" fmla="*/ 6059470 h 6858000"/>
              <a:gd name="connsiteX37" fmla="*/ 6109858 w 9634696"/>
              <a:gd name="connsiteY37" fmla="*/ 6011484 h 6858000"/>
              <a:gd name="connsiteX38" fmla="*/ 6102233 w 9634696"/>
              <a:gd name="connsiteY38" fmla="*/ 5928964 h 6858000"/>
              <a:gd name="connsiteX39" fmla="*/ 6345096 w 9634696"/>
              <a:gd name="connsiteY39" fmla="*/ 5765028 h 6858000"/>
              <a:gd name="connsiteX40" fmla="*/ 5812498 w 9634696"/>
              <a:gd name="connsiteY40" fmla="*/ 5855880 h 6858000"/>
              <a:gd name="connsiteX41" fmla="*/ 5293354 w 9634696"/>
              <a:gd name="connsiteY41" fmla="*/ 5912198 h 6858000"/>
              <a:gd name="connsiteX42" fmla="*/ 4646611 w 9634696"/>
              <a:gd name="connsiteY42" fmla="*/ 5938700 h 6858000"/>
              <a:gd name="connsiteX43" fmla="*/ 4391411 w 9634696"/>
              <a:gd name="connsiteY43" fmla="*/ 5879068 h 6858000"/>
              <a:gd name="connsiteX44" fmla="*/ 4376160 w 9634696"/>
              <a:gd name="connsiteY44" fmla="*/ 5714027 h 6858000"/>
              <a:gd name="connsiteX45" fmla="*/ 3872709 w 9634696"/>
              <a:gd name="connsiteY45" fmla="*/ 5219608 h 6858000"/>
              <a:gd name="connsiteX46" fmla="*/ 4743709 w 9634696"/>
              <a:gd name="connsiteY46" fmla="*/ 5638435 h 6858000"/>
              <a:gd name="connsiteX47" fmla="*/ 5729296 w 9634696"/>
              <a:gd name="connsiteY47" fmla="*/ 5405833 h 6858000"/>
              <a:gd name="connsiteX48" fmla="*/ 6191029 w 9634696"/>
              <a:gd name="connsiteY48" fmla="*/ 5088503 h 6858000"/>
              <a:gd name="connsiteX49" fmla="*/ 6490627 w 9634696"/>
              <a:gd name="connsiteY49" fmla="*/ 4727904 h 6858000"/>
              <a:gd name="connsiteX50" fmla="*/ 6499371 w 9634696"/>
              <a:gd name="connsiteY50" fmla="*/ 4552322 h 6858000"/>
              <a:gd name="connsiteX51" fmla="*/ 6467751 w 9634696"/>
              <a:gd name="connsiteY51" fmla="*/ 4480343 h 6858000"/>
              <a:gd name="connsiteX52" fmla="*/ 6398680 w 9634696"/>
              <a:gd name="connsiteY52" fmla="*/ 4453438 h 6858000"/>
              <a:gd name="connsiteX53" fmla="*/ 6392174 w 9634696"/>
              <a:gd name="connsiteY53" fmla="*/ 4112816 h 6858000"/>
              <a:gd name="connsiteX54" fmla="*/ 6138093 w 9634696"/>
              <a:gd name="connsiteY54" fmla="*/ 3795083 h 6858000"/>
              <a:gd name="connsiteX55" fmla="*/ 5885131 w 9634696"/>
              <a:gd name="connsiteY55" fmla="*/ 3219248 h 6858000"/>
              <a:gd name="connsiteX56" fmla="*/ 5710661 w 9634696"/>
              <a:gd name="connsiteY56" fmla="*/ 2952413 h 6858000"/>
              <a:gd name="connsiteX57" fmla="*/ 5581265 w 9634696"/>
              <a:gd name="connsiteY57" fmla="*/ 2723022 h 6858000"/>
              <a:gd name="connsiteX58" fmla="*/ 5528564 w 9634696"/>
              <a:gd name="connsiteY58" fmla="*/ 2603057 h 6858000"/>
              <a:gd name="connsiteX59" fmla="*/ 5472949 w 9634696"/>
              <a:gd name="connsiteY59" fmla="*/ 2541618 h 6858000"/>
              <a:gd name="connsiteX60" fmla="*/ 5265739 w 9634696"/>
              <a:gd name="connsiteY60" fmla="*/ 2460904 h 6858000"/>
              <a:gd name="connsiteX61" fmla="*/ 5259909 w 9634696"/>
              <a:gd name="connsiteY61" fmla="*/ 2577959 h 6858000"/>
              <a:gd name="connsiteX62" fmla="*/ 5166845 w 9634696"/>
              <a:gd name="connsiteY62" fmla="*/ 2561595 h 6858000"/>
              <a:gd name="connsiteX63" fmla="*/ 5100689 w 9634696"/>
              <a:gd name="connsiteY63" fmla="*/ 2476164 h 6858000"/>
              <a:gd name="connsiteX64" fmla="*/ 4997085 w 9634696"/>
              <a:gd name="connsiteY64" fmla="*/ 2435807 h 6858000"/>
              <a:gd name="connsiteX65" fmla="*/ 4930929 w 9634696"/>
              <a:gd name="connsiteY65" fmla="*/ 2350375 h 6858000"/>
              <a:gd name="connsiteX66" fmla="*/ 4568091 w 9634696"/>
              <a:gd name="connsiteY66" fmla="*/ 2567015 h 6858000"/>
              <a:gd name="connsiteX67" fmla="*/ 4525931 w 9634696"/>
              <a:gd name="connsiteY67" fmla="*/ 2471043 h 6858000"/>
              <a:gd name="connsiteX68" fmla="*/ 4314687 w 9634696"/>
              <a:gd name="connsiteY68" fmla="*/ 2706958 h 6858000"/>
              <a:gd name="connsiteX69" fmla="*/ 4281609 w 9634696"/>
              <a:gd name="connsiteY69" fmla="*/ 2664242 h 6858000"/>
              <a:gd name="connsiteX70" fmla="*/ 4275561 w 9634696"/>
              <a:gd name="connsiteY70" fmla="*/ 2657324 h 6858000"/>
              <a:gd name="connsiteX71" fmla="*/ 4275502 w 9634696"/>
              <a:gd name="connsiteY71" fmla="*/ 2657086 h 6858000"/>
              <a:gd name="connsiteX72" fmla="*/ 4248532 w 9634696"/>
              <a:gd name="connsiteY72" fmla="*/ 2621526 h 6858000"/>
              <a:gd name="connsiteX73" fmla="*/ 4261833 w 9634696"/>
              <a:gd name="connsiteY73" fmla="*/ 2641623 h 6858000"/>
              <a:gd name="connsiteX74" fmla="*/ 4275561 w 9634696"/>
              <a:gd name="connsiteY74" fmla="*/ 2657324 h 6858000"/>
              <a:gd name="connsiteX75" fmla="*/ 4283617 w 9634696"/>
              <a:gd name="connsiteY75" fmla="*/ 2690195 h 6858000"/>
              <a:gd name="connsiteX76" fmla="*/ 4164888 w 9634696"/>
              <a:gd name="connsiteY76" fmla="*/ 2887258 h 6858000"/>
              <a:gd name="connsiteX77" fmla="*/ 4124524 w 9634696"/>
              <a:gd name="connsiteY77" fmla="*/ 2990859 h 6858000"/>
              <a:gd name="connsiteX78" fmla="*/ 4012174 w 9634696"/>
              <a:gd name="connsiteY78" fmla="*/ 3126084 h 6858000"/>
              <a:gd name="connsiteX79" fmla="*/ 3822011 w 9634696"/>
              <a:gd name="connsiteY79" fmla="*/ 3409985 h 6858000"/>
              <a:gd name="connsiteX80" fmla="*/ 3762362 w 9634696"/>
              <a:gd name="connsiteY80" fmla="*/ 3665176 h 6858000"/>
              <a:gd name="connsiteX81" fmla="*/ 3448633 w 9634696"/>
              <a:gd name="connsiteY81" fmla="*/ 3602633 h 6858000"/>
              <a:gd name="connsiteX82" fmla="*/ 3285379 w 9634696"/>
              <a:gd name="connsiteY82" fmla="*/ 3817466 h 6858000"/>
              <a:gd name="connsiteX83" fmla="*/ 3043192 w 9634696"/>
              <a:gd name="connsiteY83" fmla="*/ 4439078 h 6858000"/>
              <a:gd name="connsiteX84" fmla="*/ 2943179 w 9634696"/>
              <a:gd name="connsiteY84" fmla="*/ 4797870 h 6858000"/>
              <a:gd name="connsiteX85" fmla="*/ 2838455 w 9634696"/>
              <a:gd name="connsiteY85" fmla="*/ 5015615 h 6858000"/>
              <a:gd name="connsiteX86" fmla="*/ 2472025 w 9634696"/>
              <a:gd name="connsiteY86" fmla="*/ 4833106 h 6858000"/>
              <a:gd name="connsiteX87" fmla="*/ 2016564 w 9634696"/>
              <a:gd name="connsiteY87" fmla="*/ 4317605 h 6858000"/>
              <a:gd name="connsiteX88" fmla="*/ 1873713 w 9634696"/>
              <a:gd name="connsiteY88" fmla="*/ 4122749 h 6858000"/>
              <a:gd name="connsiteX89" fmla="*/ 1754857 w 9634696"/>
              <a:gd name="connsiteY89" fmla="*/ 3917351 h 6858000"/>
              <a:gd name="connsiteX90" fmla="*/ 1296481 w 9634696"/>
              <a:gd name="connsiteY90" fmla="*/ 3460377 h 6858000"/>
              <a:gd name="connsiteX91" fmla="*/ 1206331 w 9634696"/>
              <a:gd name="connsiteY91" fmla="*/ 3385487 h 6858000"/>
              <a:gd name="connsiteX92" fmla="*/ 1236155 w 9634696"/>
              <a:gd name="connsiteY92" fmla="*/ 3257891 h 6858000"/>
              <a:gd name="connsiteX93" fmla="*/ 1199824 w 9634696"/>
              <a:gd name="connsiteY93" fmla="*/ 3044865 h 6858000"/>
              <a:gd name="connsiteX94" fmla="*/ 993291 w 9634696"/>
              <a:gd name="connsiteY94" fmla="*/ 3421827 h 6858000"/>
              <a:gd name="connsiteX95" fmla="*/ 982310 w 9634696"/>
              <a:gd name="connsiteY95" fmla="*/ 4113612 h 6858000"/>
              <a:gd name="connsiteX96" fmla="*/ 988816 w 9634696"/>
              <a:gd name="connsiteY96" fmla="*/ 4454234 h 6858000"/>
              <a:gd name="connsiteX97" fmla="*/ 775777 w 9634696"/>
              <a:gd name="connsiteY97" fmla="*/ 4490574 h 6858000"/>
              <a:gd name="connsiteX98" fmla="*/ 574396 w 9634696"/>
              <a:gd name="connsiteY98" fmla="*/ 4292807 h 6858000"/>
              <a:gd name="connsiteX99" fmla="*/ 428631 w 9634696"/>
              <a:gd name="connsiteY99" fmla="*/ 4156477 h 6858000"/>
              <a:gd name="connsiteX100" fmla="*/ 636931 w 9634696"/>
              <a:gd name="connsiteY100" fmla="*/ 916404 h 6858000"/>
              <a:gd name="connsiteX101" fmla="*/ 1188445 w 9634696"/>
              <a:gd name="connsiteY101" fmla="*/ 154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634696" h="6858000">
                <a:moveTo>
                  <a:pt x="8799722" y="6855164"/>
                </a:moveTo>
                <a:lnTo>
                  <a:pt x="8797562" y="6858000"/>
                </a:lnTo>
                <a:lnTo>
                  <a:pt x="8796990" y="6858000"/>
                </a:lnTo>
                <a:close/>
                <a:moveTo>
                  <a:pt x="1330147" y="0"/>
                </a:moveTo>
                <a:lnTo>
                  <a:pt x="8345612" y="0"/>
                </a:lnTo>
                <a:lnTo>
                  <a:pt x="8388196" y="42624"/>
                </a:lnTo>
                <a:cubicBezTo>
                  <a:pt x="8620598" y="289881"/>
                  <a:pt x="8831110" y="558326"/>
                  <a:pt x="9019485" y="840522"/>
                </a:cubicBezTo>
                <a:cubicBezTo>
                  <a:pt x="9271099" y="1266676"/>
                  <a:pt x="9474655" y="1730043"/>
                  <a:pt x="9616811" y="2200257"/>
                </a:cubicBezTo>
                <a:lnTo>
                  <a:pt x="9634696" y="2264182"/>
                </a:lnTo>
                <a:lnTo>
                  <a:pt x="9634696" y="5509064"/>
                </a:lnTo>
                <a:lnTo>
                  <a:pt x="9599142" y="5628900"/>
                </a:lnTo>
                <a:cubicBezTo>
                  <a:pt x="9457806" y="6034132"/>
                  <a:pt x="9197534" y="6425198"/>
                  <a:pt x="8894862" y="6756400"/>
                </a:cubicBezTo>
                <a:lnTo>
                  <a:pt x="8799722" y="6855164"/>
                </a:lnTo>
                <a:lnTo>
                  <a:pt x="8900350" y="6723075"/>
                </a:lnTo>
                <a:cubicBezTo>
                  <a:pt x="8942095" y="6665379"/>
                  <a:pt x="8982222" y="6607053"/>
                  <a:pt x="9020707" y="6548553"/>
                </a:cubicBezTo>
                <a:lnTo>
                  <a:pt x="9038813" y="6519788"/>
                </a:lnTo>
                <a:lnTo>
                  <a:pt x="9042579" y="6514346"/>
                </a:lnTo>
                <a:cubicBezTo>
                  <a:pt x="9072923" y="6468368"/>
                  <a:pt x="9102398" y="6421430"/>
                  <a:pt x="9131214" y="6372992"/>
                </a:cubicBezTo>
                <a:cubicBezTo>
                  <a:pt x="9053400" y="6521668"/>
                  <a:pt x="9090849" y="6476593"/>
                  <a:pt x="9131214" y="6372992"/>
                </a:cubicBezTo>
                <a:lnTo>
                  <a:pt x="9038813" y="6519788"/>
                </a:lnTo>
                <a:lnTo>
                  <a:pt x="8948731" y="6649941"/>
                </a:lnTo>
                <a:lnTo>
                  <a:pt x="8786263" y="6858000"/>
                </a:lnTo>
                <a:lnTo>
                  <a:pt x="6690562" y="6858000"/>
                </a:lnTo>
                <a:lnTo>
                  <a:pt x="6955744" y="6698953"/>
                </a:lnTo>
                <a:cubicBezTo>
                  <a:pt x="6889589" y="6613521"/>
                  <a:pt x="6913584" y="6602980"/>
                  <a:pt x="6841599" y="6634603"/>
                </a:cubicBezTo>
                <a:cubicBezTo>
                  <a:pt x="6780155" y="6690219"/>
                  <a:pt x="6732165" y="6711300"/>
                  <a:pt x="6660180" y="6742923"/>
                </a:cubicBezTo>
                <a:cubicBezTo>
                  <a:pt x="6636185" y="6753464"/>
                  <a:pt x="6625645" y="6729471"/>
                  <a:pt x="6615105" y="6705478"/>
                </a:cubicBezTo>
                <a:cubicBezTo>
                  <a:pt x="6594025" y="6657492"/>
                  <a:pt x="6538410" y="6596053"/>
                  <a:pt x="6586400" y="6574971"/>
                </a:cubicBezTo>
                <a:cubicBezTo>
                  <a:pt x="6623849" y="6529897"/>
                  <a:pt x="6671839" y="6508815"/>
                  <a:pt x="6709289" y="6463740"/>
                </a:cubicBezTo>
                <a:cubicBezTo>
                  <a:pt x="6818723" y="6387043"/>
                  <a:pt x="6952153" y="6299804"/>
                  <a:pt x="7051047" y="6199113"/>
                </a:cubicBezTo>
                <a:cubicBezTo>
                  <a:pt x="7269916" y="6045719"/>
                  <a:pt x="7457165" y="5820344"/>
                  <a:pt x="7585883" y="5592059"/>
                </a:cubicBezTo>
                <a:cubicBezTo>
                  <a:pt x="7660783" y="5501909"/>
                  <a:pt x="7832781" y="5111494"/>
                  <a:pt x="7561211" y="5144923"/>
                </a:cubicBezTo>
                <a:cubicBezTo>
                  <a:pt x="7523762" y="5189998"/>
                  <a:pt x="7496852" y="5259066"/>
                  <a:pt x="7469942" y="5328134"/>
                </a:cubicBezTo>
                <a:cubicBezTo>
                  <a:pt x="7424867" y="5290689"/>
                  <a:pt x="7345257" y="5239791"/>
                  <a:pt x="7297268" y="5260873"/>
                </a:cubicBezTo>
                <a:cubicBezTo>
                  <a:pt x="7246363" y="5340482"/>
                  <a:pt x="7184918" y="5396097"/>
                  <a:pt x="7123473" y="5451713"/>
                </a:cubicBezTo>
                <a:cubicBezTo>
                  <a:pt x="6987130" y="5597479"/>
                  <a:pt x="6805710" y="5705799"/>
                  <a:pt x="6624291" y="5814119"/>
                </a:cubicBezTo>
                <a:cubicBezTo>
                  <a:pt x="6586841" y="5859194"/>
                  <a:pt x="6152018" y="6107456"/>
                  <a:pt x="6130938" y="6059470"/>
                </a:cubicBezTo>
                <a:cubicBezTo>
                  <a:pt x="6120398" y="6035477"/>
                  <a:pt x="6109858" y="6011484"/>
                  <a:pt x="6109858" y="6011484"/>
                </a:cubicBezTo>
                <a:cubicBezTo>
                  <a:pt x="6064783" y="5974038"/>
                  <a:pt x="6054243" y="5950045"/>
                  <a:pt x="6102233" y="5928964"/>
                </a:cubicBezTo>
                <a:cubicBezTo>
                  <a:pt x="6163677" y="5873348"/>
                  <a:pt x="6259657" y="5831185"/>
                  <a:pt x="6345096" y="5765028"/>
                </a:cubicBezTo>
                <a:cubicBezTo>
                  <a:pt x="6174217" y="5897341"/>
                  <a:pt x="5998627" y="5888607"/>
                  <a:pt x="5812498" y="5855880"/>
                </a:cubicBezTo>
                <a:cubicBezTo>
                  <a:pt x="5636909" y="5847146"/>
                  <a:pt x="5471859" y="5862405"/>
                  <a:pt x="5293354" y="5912198"/>
                </a:cubicBezTo>
                <a:cubicBezTo>
                  <a:pt x="5080315" y="5948538"/>
                  <a:pt x="4867275" y="5984879"/>
                  <a:pt x="4646611" y="5938700"/>
                </a:cubicBezTo>
                <a:cubicBezTo>
                  <a:pt x="4564086" y="5946329"/>
                  <a:pt x="4495016" y="5919425"/>
                  <a:pt x="4391411" y="5879068"/>
                </a:cubicBezTo>
                <a:cubicBezTo>
                  <a:pt x="4332881" y="5876156"/>
                  <a:pt x="4373245" y="5772554"/>
                  <a:pt x="4376160" y="5714027"/>
                </a:cubicBezTo>
                <a:cubicBezTo>
                  <a:pt x="4131501" y="5678389"/>
                  <a:pt x="3991565" y="5425005"/>
                  <a:pt x="3872709" y="5219608"/>
                </a:cubicBezTo>
                <a:cubicBezTo>
                  <a:pt x="4119165" y="5454821"/>
                  <a:pt x="4416525" y="5610425"/>
                  <a:pt x="4743709" y="5638435"/>
                </a:cubicBezTo>
                <a:cubicBezTo>
                  <a:pt x="5094889" y="5655903"/>
                  <a:pt x="5427903" y="5566858"/>
                  <a:pt x="5729296" y="5405833"/>
                </a:cubicBezTo>
                <a:cubicBezTo>
                  <a:pt x="5897261" y="5332047"/>
                  <a:pt x="6044144" y="5210275"/>
                  <a:pt x="6191029" y="5088503"/>
                </a:cubicBezTo>
                <a:cubicBezTo>
                  <a:pt x="6300463" y="5011805"/>
                  <a:pt x="6447348" y="4890033"/>
                  <a:pt x="6490627" y="4727904"/>
                </a:cubicBezTo>
                <a:cubicBezTo>
                  <a:pt x="6504081" y="4693369"/>
                  <a:pt x="6520451" y="4600308"/>
                  <a:pt x="6499371" y="4552322"/>
                </a:cubicBezTo>
                <a:cubicBezTo>
                  <a:pt x="6488831" y="4528329"/>
                  <a:pt x="6478291" y="4504336"/>
                  <a:pt x="6467751" y="4480343"/>
                </a:cubicBezTo>
                <a:cubicBezTo>
                  <a:pt x="6433215" y="4466890"/>
                  <a:pt x="6433215" y="4466890"/>
                  <a:pt x="6398680" y="4453438"/>
                </a:cubicBezTo>
                <a:cubicBezTo>
                  <a:pt x="6343065" y="4392000"/>
                  <a:pt x="6389259" y="4171344"/>
                  <a:pt x="6392174" y="4112816"/>
                </a:cubicBezTo>
                <a:cubicBezTo>
                  <a:pt x="6173305" y="4266212"/>
                  <a:pt x="6156258" y="3901596"/>
                  <a:pt x="6138093" y="3795083"/>
                </a:cubicBezTo>
                <a:cubicBezTo>
                  <a:pt x="6077767" y="3592597"/>
                  <a:pt x="5993447" y="3400652"/>
                  <a:pt x="5885131" y="3219248"/>
                </a:cubicBezTo>
                <a:cubicBezTo>
                  <a:pt x="5842970" y="3123276"/>
                  <a:pt x="5776816" y="3037844"/>
                  <a:pt x="5710661" y="2952413"/>
                </a:cubicBezTo>
                <a:cubicBezTo>
                  <a:pt x="5668500" y="2856440"/>
                  <a:pt x="5636880" y="2784461"/>
                  <a:pt x="5581265" y="2723022"/>
                </a:cubicBezTo>
                <a:cubicBezTo>
                  <a:pt x="5536189" y="2685577"/>
                  <a:pt x="5539105" y="2627050"/>
                  <a:pt x="5528564" y="2603057"/>
                </a:cubicBezTo>
                <a:cubicBezTo>
                  <a:pt x="5494029" y="2589604"/>
                  <a:pt x="5483489" y="2565611"/>
                  <a:pt x="5472949" y="2541618"/>
                </a:cubicBezTo>
                <a:cubicBezTo>
                  <a:pt x="5441329" y="2469638"/>
                  <a:pt x="5348264" y="2453275"/>
                  <a:pt x="5265739" y="2460904"/>
                </a:cubicBezTo>
                <a:cubicBezTo>
                  <a:pt x="5262824" y="2519432"/>
                  <a:pt x="5262824" y="2519432"/>
                  <a:pt x="5259909" y="2577959"/>
                </a:cubicBezTo>
                <a:cubicBezTo>
                  <a:pt x="5252284" y="2495438"/>
                  <a:pt x="5214834" y="2540513"/>
                  <a:pt x="5166845" y="2561595"/>
                </a:cubicBezTo>
                <a:cubicBezTo>
                  <a:pt x="5108315" y="2558684"/>
                  <a:pt x="5121769" y="2524149"/>
                  <a:pt x="5100689" y="2476164"/>
                </a:cubicBezTo>
                <a:cubicBezTo>
                  <a:pt x="5079609" y="2428177"/>
                  <a:pt x="5045074" y="2414725"/>
                  <a:pt x="4997085" y="2435807"/>
                </a:cubicBezTo>
                <a:cubicBezTo>
                  <a:pt x="4938554" y="2432896"/>
                  <a:pt x="4941469" y="2374368"/>
                  <a:pt x="4930929" y="2350375"/>
                </a:cubicBezTo>
                <a:cubicBezTo>
                  <a:pt x="4832035" y="2451066"/>
                  <a:pt x="4645905" y="2418338"/>
                  <a:pt x="4568091" y="2567015"/>
                </a:cubicBezTo>
                <a:cubicBezTo>
                  <a:pt x="4557551" y="2543022"/>
                  <a:pt x="4547011" y="2519029"/>
                  <a:pt x="4525931" y="2471043"/>
                </a:cubicBezTo>
                <a:cubicBezTo>
                  <a:pt x="4485566" y="2574645"/>
                  <a:pt x="4309976" y="2565910"/>
                  <a:pt x="4314687" y="2706958"/>
                </a:cubicBezTo>
                <a:cubicBezTo>
                  <a:pt x="4309417" y="2694961"/>
                  <a:pt x="4295513" y="2679602"/>
                  <a:pt x="4281609" y="2664242"/>
                </a:cubicBezTo>
                <a:lnTo>
                  <a:pt x="4275561" y="2657324"/>
                </a:lnTo>
                <a:lnTo>
                  <a:pt x="4275502" y="2657086"/>
                </a:lnTo>
                <a:cubicBezTo>
                  <a:pt x="4269881" y="2645690"/>
                  <a:pt x="4261118" y="2633887"/>
                  <a:pt x="4248532" y="2621526"/>
                </a:cubicBezTo>
                <a:cubicBezTo>
                  <a:pt x="4251167" y="2627525"/>
                  <a:pt x="4255960" y="2634364"/>
                  <a:pt x="4261833" y="2641623"/>
                </a:cubicBezTo>
                <a:lnTo>
                  <a:pt x="4275561" y="2657324"/>
                </a:lnTo>
                <a:lnTo>
                  <a:pt x="4283617" y="2690195"/>
                </a:lnTo>
                <a:cubicBezTo>
                  <a:pt x="4283713" y="2754555"/>
                  <a:pt x="4195162" y="2809556"/>
                  <a:pt x="4164888" y="2887258"/>
                </a:cubicBezTo>
                <a:cubicBezTo>
                  <a:pt x="4151433" y="2921791"/>
                  <a:pt x="4137978" y="2956325"/>
                  <a:pt x="4124524" y="2990859"/>
                </a:cubicBezTo>
                <a:cubicBezTo>
                  <a:pt x="4087074" y="3035934"/>
                  <a:pt x="4049624" y="3081009"/>
                  <a:pt x="4012174" y="3126084"/>
                </a:cubicBezTo>
                <a:cubicBezTo>
                  <a:pt x="3974725" y="3171159"/>
                  <a:pt x="3880541" y="3412897"/>
                  <a:pt x="3822011" y="3409985"/>
                </a:cubicBezTo>
                <a:cubicBezTo>
                  <a:pt x="3829636" y="3492505"/>
                  <a:pt x="3696207" y="3579744"/>
                  <a:pt x="3762362" y="3665176"/>
                </a:cubicBezTo>
                <a:cubicBezTo>
                  <a:pt x="3645302" y="3659353"/>
                  <a:pt x="3541697" y="3618996"/>
                  <a:pt x="3448633" y="3602633"/>
                </a:cubicBezTo>
                <a:cubicBezTo>
                  <a:pt x="3342113" y="3620803"/>
                  <a:pt x="3312289" y="3748398"/>
                  <a:pt x="3285379" y="3817466"/>
                </a:cubicBezTo>
                <a:cubicBezTo>
                  <a:pt x="3170115" y="4011218"/>
                  <a:pt x="3123921" y="4231874"/>
                  <a:pt x="3043192" y="4439078"/>
                </a:cubicBezTo>
                <a:cubicBezTo>
                  <a:pt x="3002828" y="4542680"/>
                  <a:pt x="2973003" y="4670275"/>
                  <a:pt x="2943179" y="4797870"/>
                </a:cubicBezTo>
                <a:cubicBezTo>
                  <a:pt x="2916269" y="4866938"/>
                  <a:pt x="2899900" y="4959999"/>
                  <a:pt x="2838455" y="5015615"/>
                </a:cubicBezTo>
                <a:cubicBezTo>
                  <a:pt x="2739561" y="5116306"/>
                  <a:pt x="2551635" y="4884004"/>
                  <a:pt x="2472025" y="4833106"/>
                </a:cubicBezTo>
                <a:cubicBezTo>
                  <a:pt x="2291725" y="4683324"/>
                  <a:pt x="2159414" y="4512462"/>
                  <a:pt x="2016564" y="4317605"/>
                </a:cubicBezTo>
                <a:cubicBezTo>
                  <a:pt x="1960949" y="4256167"/>
                  <a:pt x="1929328" y="4184187"/>
                  <a:pt x="1873713" y="4122749"/>
                </a:cubicBezTo>
                <a:cubicBezTo>
                  <a:pt x="1818098" y="4061310"/>
                  <a:pt x="1810472" y="3978790"/>
                  <a:pt x="1754857" y="3917351"/>
                </a:cubicBezTo>
                <a:cubicBezTo>
                  <a:pt x="1633087" y="3770481"/>
                  <a:pt x="1490236" y="3575625"/>
                  <a:pt x="1296481" y="3460377"/>
                </a:cubicBezTo>
                <a:cubicBezTo>
                  <a:pt x="1261946" y="3446925"/>
                  <a:pt x="1203416" y="3444014"/>
                  <a:pt x="1206331" y="3385487"/>
                </a:cubicBezTo>
                <a:cubicBezTo>
                  <a:pt x="1219786" y="3350953"/>
                  <a:pt x="1222701" y="3292426"/>
                  <a:pt x="1236155" y="3257891"/>
                </a:cubicBezTo>
                <a:cubicBezTo>
                  <a:pt x="1225615" y="3233898"/>
                  <a:pt x="1258354" y="3047776"/>
                  <a:pt x="1199824" y="3044865"/>
                </a:cubicBezTo>
                <a:cubicBezTo>
                  <a:pt x="1072225" y="3015049"/>
                  <a:pt x="1020201" y="3352760"/>
                  <a:pt x="993291" y="3421827"/>
                </a:cubicBezTo>
                <a:cubicBezTo>
                  <a:pt x="947098" y="3642483"/>
                  <a:pt x="959433" y="3866051"/>
                  <a:pt x="982310" y="4113612"/>
                </a:cubicBezTo>
                <a:cubicBezTo>
                  <a:pt x="965940" y="4206673"/>
                  <a:pt x="1029181" y="4350632"/>
                  <a:pt x="988816" y="4454234"/>
                </a:cubicBezTo>
                <a:cubicBezTo>
                  <a:pt x="937912" y="4533843"/>
                  <a:pt x="855387" y="4541472"/>
                  <a:pt x="775777" y="4490574"/>
                </a:cubicBezTo>
                <a:cubicBezTo>
                  <a:pt x="696167" y="4439677"/>
                  <a:pt x="606017" y="4364786"/>
                  <a:pt x="574396" y="4292807"/>
                </a:cubicBezTo>
                <a:cubicBezTo>
                  <a:pt x="518781" y="4231368"/>
                  <a:pt x="473706" y="4193923"/>
                  <a:pt x="428631" y="4156477"/>
                </a:cubicBezTo>
                <a:cubicBezTo>
                  <a:pt x="-357607" y="3213818"/>
                  <a:pt x="74066" y="1850629"/>
                  <a:pt x="636931" y="916404"/>
                </a:cubicBezTo>
                <a:cubicBezTo>
                  <a:pt x="797101" y="645679"/>
                  <a:pt x="982149" y="390859"/>
                  <a:pt x="1188445" y="154881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765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7957" y="1192512"/>
            <a:ext cx="6704190" cy="4485743"/>
          </a:xfrm>
          <a:custGeom>
            <a:avLst/>
            <a:gdLst>
              <a:gd name="connsiteX0" fmla="*/ 6571739 w 6704190"/>
              <a:gd name="connsiteY0" fmla="*/ 3017760 h 4485743"/>
              <a:gd name="connsiteX1" fmla="*/ 6611369 w 6704190"/>
              <a:gd name="connsiteY1" fmla="*/ 3065893 h 4485743"/>
              <a:gd name="connsiteX2" fmla="*/ 6571739 w 6704190"/>
              <a:gd name="connsiteY2" fmla="*/ 3017760 h 4485743"/>
              <a:gd name="connsiteX3" fmla="*/ 3735108 w 6704190"/>
              <a:gd name="connsiteY3" fmla="*/ 711 h 4485743"/>
              <a:gd name="connsiteX4" fmla="*/ 4520028 w 6704190"/>
              <a:gd name="connsiteY4" fmla="*/ 149091 h 4485743"/>
              <a:gd name="connsiteX5" fmla="*/ 4772175 w 6704190"/>
              <a:gd name="connsiteY5" fmla="*/ 312789 h 4485743"/>
              <a:gd name="connsiteX6" fmla="*/ 4876001 w 6704190"/>
              <a:gd name="connsiteY6" fmla="*/ 402079 h 4485743"/>
              <a:gd name="connsiteX7" fmla="*/ 4964994 w 6704190"/>
              <a:gd name="connsiteY7" fmla="*/ 491369 h 4485743"/>
              <a:gd name="connsiteX8" fmla="*/ 5320967 w 6704190"/>
              <a:gd name="connsiteY8" fmla="*/ 893173 h 4485743"/>
              <a:gd name="connsiteX9" fmla="*/ 5217141 w 6704190"/>
              <a:gd name="connsiteY9" fmla="*/ 669949 h 4485743"/>
              <a:gd name="connsiteX10" fmla="*/ 5439625 w 6704190"/>
              <a:gd name="connsiteY10" fmla="*/ 2053941 h 4485743"/>
              <a:gd name="connsiteX11" fmla="*/ 6611369 w 6704190"/>
              <a:gd name="connsiteY11" fmla="*/ 3065893 h 4485743"/>
              <a:gd name="connsiteX12" fmla="*/ 6655866 w 6704190"/>
              <a:gd name="connsiteY12" fmla="*/ 3259354 h 4485743"/>
              <a:gd name="connsiteX13" fmla="*/ 6507544 w 6704190"/>
              <a:gd name="connsiteY13" fmla="*/ 3155183 h 4485743"/>
              <a:gd name="connsiteX14" fmla="*/ 6359221 w 6704190"/>
              <a:gd name="connsiteY14" fmla="*/ 3006366 h 4485743"/>
              <a:gd name="connsiteX15" fmla="*/ 6107074 w 6704190"/>
              <a:gd name="connsiteY15" fmla="*/ 2783142 h 4485743"/>
              <a:gd name="connsiteX16" fmla="*/ 5380296 w 6704190"/>
              <a:gd name="connsiteY16" fmla="*/ 2232521 h 4485743"/>
              <a:gd name="connsiteX17" fmla="*/ 5320967 w 6704190"/>
              <a:gd name="connsiteY17" fmla="*/ 2366456 h 4485743"/>
              <a:gd name="connsiteX18" fmla="*/ 5291302 w 6704190"/>
              <a:gd name="connsiteY18" fmla="*/ 2440864 h 4485743"/>
              <a:gd name="connsiteX19" fmla="*/ 5306135 w 6704190"/>
              <a:gd name="connsiteY19" fmla="*/ 2455746 h 4485743"/>
              <a:gd name="connsiteX20" fmla="*/ 5409960 w 6704190"/>
              <a:gd name="connsiteY20" fmla="*/ 2530154 h 4485743"/>
              <a:gd name="connsiteX21" fmla="*/ 5825262 w 6704190"/>
              <a:gd name="connsiteY21" fmla="*/ 2872432 h 4485743"/>
              <a:gd name="connsiteX22" fmla="*/ 5973584 w 6704190"/>
              <a:gd name="connsiteY22" fmla="*/ 2991485 h 4485743"/>
              <a:gd name="connsiteX23" fmla="*/ 6077409 w 6704190"/>
              <a:gd name="connsiteY23" fmla="*/ 3095656 h 4485743"/>
              <a:gd name="connsiteX24" fmla="*/ 5973584 w 6704190"/>
              <a:gd name="connsiteY24" fmla="*/ 3051011 h 4485743"/>
              <a:gd name="connsiteX25" fmla="*/ 5854926 w 6704190"/>
              <a:gd name="connsiteY25" fmla="*/ 2961722 h 4485743"/>
              <a:gd name="connsiteX26" fmla="*/ 5306135 w 6704190"/>
              <a:gd name="connsiteY26" fmla="*/ 2559917 h 4485743"/>
              <a:gd name="connsiteX27" fmla="*/ 5187477 w 6704190"/>
              <a:gd name="connsiteY27" fmla="*/ 2678970 h 4485743"/>
              <a:gd name="connsiteX28" fmla="*/ 5335799 w 6704190"/>
              <a:gd name="connsiteY28" fmla="*/ 2812905 h 4485743"/>
              <a:gd name="connsiteX29" fmla="*/ 5335799 w 6704190"/>
              <a:gd name="connsiteY29" fmla="*/ 2887313 h 4485743"/>
              <a:gd name="connsiteX30" fmla="*/ 5202309 w 6704190"/>
              <a:gd name="connsiteY30" fmla="*/ 2783142 h 4485743"/>
              <a:gd name="connsiteX31" fmla="*/ 5142980 w 6704190"/>
              <a:gd name="connsiteY31" fmla="*/ 2723615 h 4485743"/>
              <a:gd name="connsiteX32" fmla="*/ 5113316 w 6704190"/>
              <a:gd name="connsiteY32" fmla="*/ 2723615 h 4485743"/>
              <a:gd name="connsiteX33" fmla="*/ 6032913 w 6704190"/>
              <a:gd name="connsiteY33" fmla="*/ 3556987 h 4485743"/>
              <a:gd name="connsiteX34" fmla="*/ 6136738 w 6704190"/>
              <a:gd name="connsiteY34" fmla="*/ 3690922 h 4485743"/>
              <a:gd name="connsiteX35" fmla="*/ 6225732 w 6704190"/>
              <a:gd name="connsiteY35" fmla="*/ 3795093 h 4485743"/>
              <a:gd name="connsiteX36" fmla="*/ 6151571 w 6704190"/>
              <a:gd name="connsiteY36" fmla="*/ 3735567 h 4485743"/>
              <a:gd name="connsiteX37" fmla="*/ 6047745 w 6704190"/>
              <a:gd name="connsiteY37" fmla="*/ 3616514 h 4485743"/>
              <a:gd name="connsiteX38" fmla="*/ 5587947 w 6704190"/>
              <a:gd name="connsiteY38" fmla="*/ 3155183 h 4485743"/>
              <a:gd name="connsiteX39" fmla="*/ 5558282 w 6704190"/>
              <a:gd name="connsiteY39" fmla="*/ 3125420 h 4485743"/>
              <a:gd name="connsiteX40" fmla="*/ 5231974 w 6704190"/>
              <a:gd name="connsiteY40" fmla="*/ 2857550 h 4485743"/>
              <a:gd name="connsiteX41" fmla="*/ 5142980 w 6704190"/>
              <a:gd name="connsiteY41" fmla="*/ 2783142 h 4485743"/>
              <a:gd name="connsiteX42" fmla="*/ 5083652 w 6704190"/>
              <a:gd name="connsiteY42" fmla="*/ 2753379 h 4485743"/>
              <a:gd name="connsiteX43" fmla="*/ 5068819 w 6704190"/>
              <a:gd name="connsiteY43" fmla="*/ 2798023 h 4485743"/>
              <a:gd name="connsiteX44" fmla="*/ 5291302 w 6704190"/>
              <a:gd name="connsiteY44" fmla="*/ 3006366 h 4485743"/>
              <a:gd name="connsiteX45" fmla="*/ 5439625 w 6704190"/>
              <a:gd name="connsiteY45" fmla="*/ 3125420 h 4485743"/>
              <a:gd name="connsiteX46" fmla="*/ 5558282 w 6704190"/>
              <a:gd name="connsiteY46" fmla="*/ 3229591 h 4485743"/>
              <a:gd name="connsiteX47" fmla="*/ 5498953 w 6704190"/>
              <a:gd name="connsiteY47" fmla="*/ 3199828 h 4485743"/>
              <a:gd name="connsiteX48" fmla="*/ 5558282 w 6704190"/>
              <a:gd name="connsiteY48" fmla="*/ 3363526 h 4485743"/>
              <a:gd name="connsiteX49" fmla="*/ 5291302 w 6704190"/>
              <a:gd name="connsiteY49" fmla="*/ 3214709 h 4485743"/>
              <a:gd name="connsiteX50" fmla="*/ 4979826 w 6704190"/>
              <a:gd name="connsiteY50" fmla="*/ 2946840 h 4485743"/>
              <a:gd name="connsiteX51" fmla="*/ 4964994 w 6704190"/>
              <a:gd name="connsiteY51" fmla="*/ 3006366 h 4485743"/>
              <a:gd name="connsiteX52" fmla="*/ 5083652 w 6704190"/>
              <a:gd name="connsiteY52" fmla="*/ 3110538 h 4485743"/>
              <a:gd name="connsiteX53" fmla="*/ 5291302 w 6704190"/>
              <a:gd name="connsiteY53" fmla="*/ 3318881 h 4485743"/>
              <a:gd name="connsiteX54" fmla="*/ 5484121 w 6704190"/>
              <a:gd name="connsiteY54" fmla="*/ 3527224 h 4485743"/>
              <a:gd name="connsiteX55" fmla="*/ 5513786 w 6704190"/>
              <a:gd name="connsiteY55" fmla="*/ 3601632 h 4485743"/>
              <a:gd name="connsiteX56" fmla="*/ 5424792 w 6704190"/>
              <a:gd name="connsiteY56" fmla="*/ 3556987 h 4485743"/>
              <a:gd name="connsiteX57" fmla="*/ 4876001 w 6704190"/>
              <a:gd name="connsiteY57" fmla="*/ 3110538 h 4485743"/>
              <a:gd name="connsiteX58" fmla="*/ 4846336 w 6704190"/>
              <a:gd name="connsiteY58" fmla="*/ 3155183 h 4485743"/>
              <a:gd name="connsiteX59" fmla="*/ 5024323 w 6704190"/>
              <a:gd name="connsiteY59" fmla="*/ 3318881 h 4485743"/>
              <a:gd name="connsiteX60" fmla="*/ 4876001 w 6704190"/>
              <a:gd name="connsiteY60" fmla="*/ 3214709 h 4485743"/>
              <a:gd name="connsiteX61" fmla="*/ 4831504 w 6704190"/>
              <a:gd name="connsiteY61" fmla="*/ 3184946 h 4485743"/>
              <a:gd name="connsiteX62" fmla="*/ 4816672 w 6704190"/>
              <a:gd name="connsiteY62" fmla="*/ 3199828 h 4485743"/>
              <a:gd name="connsiteX63" fmla="*/ 4787007 w 6704190"/>
              <a:gd name="connsiteY63" fmla="*/ 3229591 h 4485743"/>
              <a:gd name="connsiteX64" fmla="*/ 4787007 w 6704190"/>
              <a:gd name="connsiteY64" fmla="*/ 3274236 h 4485743"/>
              <a:gd name="connsiteX65" fmla="*/ 4861168 w 6704190"/>
              <a:gd name="connsiteY65" fmla="*/ 3318881 h 4485743"/>
              <a:gd name="connsiteX66" fmla="*/ 5024323 w 6704190"/>
              <a:gd name="connsiteY66" fmla="*/ 3423052 h 4485743"/>
              <a:gd name="connsiteX67" fmla="*/ 4905665 w 6704190"/>
              <a:gd name="connsiteY67" fmla="*/ 3378407 h 4485743"/>
              <a:gd name="connsiteX68" fmla="*/ 4787007 w 6704190"/>
              <a:gd name="connsiteY68" fmla="*/ 3303999 h 4485743"/>
              <a:gd name="connsiteX69" fmla="*/ 4742511 w 6704190"/>
              <a:gd name="connsiteY69" fmla="*/ 3289118 h 4485743"/>
              <a:gd name="connsiteX70" fmla="*/ 4712846 w 6704190"/>
              <a:gd name="connsiteY70" fmla="*/ 3318881 h 4485743"/>
              <a:gd name="connsiteX71" fmla="*/ 4653518 w 6704190"/>
              <a:gd name="connsiteY71" fmla="*/ 3393289 h 4485743"/>
              <a:gd name="connsiteX72" fmla="*/ 4549692 w 6704190"/>
              <a:gd name="connsiteY72" fmla="*/ 3497461 h 4485743"/>
              <a:gd name="connsiteX73" fmla="*/ 4223384 w 6704190"/>
              <a:gd name="connsiteY73" fmla="*/ 3795093 h 4485743"/>
              <a:gd name="connsiteX74" fmla="*/ 3125800 w 6704190"/>
              <a:gd name="connsiteY74" fmla="*/ 4405241 h 4485743"/>
              <a:gd name="connsiteX75" fmla="*/ 2206203 w 6704190"/>
              <a:gd name="connsiteY75" fmla="*/ 4464767 h 4485743"/>
              <a:gd name="connsiteX76" fmla="*/ 1746405 w 6704190"/>
              <a:gd name="connsiteY76" fmla="*/ 4315951 h 4485743"/>
              <a:gd name="connsiteX77" fmla="*/ 1538754 w 6704190"/>
              <a:gd name="connsiteY77" fmla="*/ 4182016 h 4485743"/>
              <a:gd name="connsiteX78" fmla="*/ 1405264 w 6704190"/>
              <a:gd name="connsiteY78" fmla="*/ 4018318 h 4485743"/>
              <a:gd name="connsiteX79" fmla="*/ 1538754 w 6704190"/>
              <a:gd name="connsiteY79" fmla="*/ 4122489 h 4485743"/>
              <a:gd name="connsiteX80" fmla="*/ 1716740 w 6704190"/>
              <a:gd name="connsiteY80" fmla="*/ 4226661 h 4485743"/>
              <a:gd name="connsiteX81" fmla="*/ 2102377 w 6704190"/>
              <a:gd name="connsiteY81" fmla="*/ 4360596 h 4485743"/>
              <a:gd name="connsiteX82" fmla="*/ 2888484 w 6704190"/>
              <a:gd name="connsiteY82" fmla="*/ 4345714 h 4485743"/>
              <a:gd name="connsiteX83" fmla="*/ 3377948 w 6704190"/>
              <a:gd name="connsiteY83" fmla="*/ 4196898 h 4485743"/>
              <a:gd name="connsiteX84" fmla="*/ 3852578 w 6704190"/>
              <a:gd name="connsiteY84" fmla="*/ 3943910 h 4485743"/>
              <a:gd name="connsiteX85" fmla="*/ 3229626 w 6704190"/>
              <a:gd name="connsiteY85" fmla="*/ 4226661 h 4485743"/>
              <a:gd name="connsiteX86" fmla="*/ 2384189 w 6704190"/>
              <a:gd name="connsiteY86" fmla="*/ 4301069 h 4485743"/>
              <a:gd name="connsiteX87" fmla="*/ 1612915 w 6704190"/>
              <a:gd name="connsiteY87" fmla="*/ 3988555 h 4485743"/>
              <a:gd name="connsiteX88" fmla="*/ 1345935 w 6704190"/>
              <a:gd name="connsiteY88" fmla="*/ 3274236 h 4485743"/>
              <a:gd name="connsiteX89" fmla="*/ 1464593 w 6704190"/>
              <a:gd name="connsiteY89" fmla="*/ 2827787 h 4485743"/>
              <a:gd name="connsiteX90" fmla="*/ 1523922 w 6704190"/>
              <a:gd name="connsiteY90" fmla="*/ 2708734 h 4485743"/>
              <a:gd name="connsiteX91" fmla="*/ 1434928 w 6704190"/>
              <a:gd name="connsiteY91" fmla="*/ 2545036 h 4485743"/>
              <a:gd name="connsiteX92" fmla="*/ 1167949 w 6704190"/>
              <a:gd name="connsiteY92" fmla="*/ 3274236 h 4485743"/>
              <a:gd name="connsiteX93" fmla="*/ 1227277 w 6704190"/>
              <a:gd name="connsiteY93" fmla="*/ 3705804 h 4485743"/>
              <a:gd name="connsiteX94" fmla="*/ 1331103 w 6704190"/>
              <a:gd name="connsiteY94" fmla="*/ 3943910 h 4485743"/>
              <a:gd name="connsiteX95" fmla="*/ 1256942 w 6704190"/>
              <a:gd name="connsiteY95" fmla="*/ 3824857 h 4485743"/>
              <a:gd name="connsiteX96" fmla="*/ 1153116 w 6704190"/>
              <a:gd name="connsiteY96" fmla="*/ 3512342 h 4485743"/>
              <a:gd name="connsiteX97" fmla="*/ 1212445 w 6704190"/>
              <a:gd name="connsiteY97" fmla="*/ 2872432 h 4485743"/>
              <a:gd name="connsiteX98" fmla="*/ 1360767 w 6704190"/>
              <a:gd name="connsiteY98" fmla="*/ 2589680 h 4485743"/>
              <a:gd name="connsiteX99" fmla="*/ 1405264 w 6704190"/>
              <a:gd name="connsiteY99" fmla="*/ 2515272 h 4485743"/>
              <a:gd name="connsiteX100" fmla="*/ 1375599 w 6704190"/>
              <a:gd name="connsiteY100" fmla="*/ 2411101 h 4485743"/>
              <a:gd name="connsiteX101" fmla="*/ 1197613 w 6704190"/>
              <a:gd name="connsiteY101" fmla="*/ 2336693 h 4485743"/>
              <a:gd name="connsiteX102" fmla="*/ 1197613 w 6704190"/>
              <a:gd name="connsiteY102" fmla="*/ 2232521 h 4485743"/>
              <a:gd name="connsiteX103" fmla="*/ 900969 w 6704190"/>
              <a:gd name="connsiteY103" fmla="*/ 2530154 h 4485743"/>
              <a:gd name="connsiteX104" fmla="*/ 663653 w 6704190"/>
              <a:gd name="connsiteY104" fmla="*/ 2574799 h 4485743"/>
              <a:gd name="connsiteX105" fmla="*/ 559828 w 6704190"/>
              <a:gd name="connsiteY105" fmla="*/ 2693852 h 4485743"/>
              <a:gd name="connsiteX106" fmla="*/ 530163 w 6704190"/>
              <a:gd name="connsiteY106" fmla="*/ 2708734 h 4485743"/>
              <a:gd name="connsiteX107" fmla="*/ 515331 w 6704190"/>
              <a:gd name="connsiteY107" fmla="*/ 2664089 h 4485743"/>
              <a:gd name="connsiteX108" fmla="*/ 500499 w 6704190"/>
              <a:gd name="connsiteY108" fmla="*/ 2619444 h 4485743"/>
              <a:gd name="connsiteX109" fmla="*/ 530163 w 6704190"/>
              <a:gd name="connsiteY109" fmla="*/ 2515272 h 4485743"/>
              <a:gd name="connsiteX110" fmla="*/ 619157 w 6704190"/>
              <a:gd name="connsiteY110" fmla="*/ 2440864 h 4485743"/>
              <a:gd name="connsiteX111" fmla="*/ 633989 w 6704190"/>
              <a:gd name="connsiteY111" fmla="*/ 2396219 h 4485743"/>
              <a:gd name="connsiteX112" fmla="*/ 663653 w 6704190"/>
              <a:gd name="connsiteY112" fmla="*/ 2381338 h 4485743"/>
              <a:gd name="connsiteX113" fmla="*/ 633989 w 6704190"/>
              <a:gd name="connsiteY113" fmla="*/ 2381338 h 4485743"/>
              <a:gd name="connsiteX114" fmla="*/ 672924 w 6704190"/>
              <a:gd name="connsiteY114" fmla="*/ 2342273 h 4485743"/>
              <a:gd name="connsiteX115" fmla="*/ 675503 w 6704190"/>
              <a:gd name="connsiteY115" fmla="*/ 2339685 h 4485743"/>
              <a:gd name="connsiteX116" fmla="*/ 678486 w 6704190"/>
              <a:gd name="connsiteY116" fmla="*/ 2336693 h 4485743"/>
              <a:gd name="connsiteX117" fmla="*/ 677790 w 6704190"/>
              <a:gd name="connsiteY117" fmla="*/ 2337390 h 4485743"/>
              <a:gd name="connsiteX118" fmla="*/ 675503 w 6704190"/>
              <a:gd name="connsiteY118" fmla="*/ 2339685 h 4485743"/>
              <a:gd name="connsiteX119" fmla="*/ 644186 w 6704190"/>
              <a:gd name="connsiteY119" fmla="*/ 2371106 h 4485743"/>
              <a:gd name="connsiteX120" fmla="*/ 619157 w 6704190"/>
              <a:gd name="connsiteY120" fmla="*/ 2396219 h 4485743"/>
              <a:gd name="connsiteX121" fmla="*/ 797143 w 6704190"/>
              <a:gd name="connsiteY121" fmla="*/ 2113468 h 4485743"/>
              <a:gd name="connsiteX122" fmla="*/ 782311 w 6704190"/>
              <a:gd name="connsiteY122" fmla="*/ 2113468 h 4485743"/>
              <a:gd name="connsiteX123" fmla="*/ 975130 w 6704190"/>
              <a:gd name="connsiteY123" fmla="*/ 1905125 h 4485743"/>
              <a:gd name="connsiteX124" fmla="*/ 1034459 w 6704190"/>
              <a:gd name="connsiteY124" fmla="*/ 1875362 h 4485743"/>
              <a:gd name="connsiteX125" fmla="*/ 1064123 w 6704190"/>
              <a:gd name="connsiteY125" fmla="*/ 1830717 h 4485743"/>
              <a:gd name="connsiteX126" fmla="*/ 1108620 w 6704190"/>
              <a:gd name="connsiteY126" fmla="*/ 1786072 h 4485743"/>
              <a:gd name="connsiteX127" fmla="*/ 1197613 w 6704190"/>
              <a:gd name="connsiteY127" fmla="*/ 1667019 h 4485743"/>
              <a:gd name="connsiteX128" fmla="*/ 1256942 w 6704190"/>
              <a:gd name="connsiteY128" fmla="*/ 1562847 h 4485743"/>
              <a:gd name="connsiteX129" fmla="*/ 1390432 w 6704190"/>
              <a:gd name="connsiteY129" fmla="*/ 1458676 h 4485743"/>
              <a:gd name="connsiteX130" fmla="*/ 1331103 w 6704190"/>
              <a:gd name="connsiteY130" fmla="*/ 1458676 h 4485743"/>
              <a:gd name="connsiteX131" fmla="*/ 1242109 w 6704190"/>
              <a:gd name="connsiteY131" fmla="*/ 1503320 h 4485743"/>
              <a:gd name="connsiteX132" fmla="*/ 1064123 w 6704190"/>
              <a:gd name="connsiteY132" fmla="*/ 1622374 h 4485743"/>
              <a:gd name="connsiteX133" fmla="*/ 767479 w 6704190"/>
              <a:gd name="connsiteY133" fmla="*/ 1934888 h 4485743"/>
              <a:gd name="connsiteX134" fmla="*/ 776749 w 6704190"/>
              <a:gd name="connsiteY134" fmla="*/ 1927448 h 4485743"/>
              <a:gd name="connsiteX135" fmla="*/ 793820 w 6704190"/>
              <a:gd name="connsiteY135" fmla="*/ 1921219 h 4485743"/>
              <a:gd name="connsiteX136" fmla="*/ 792692 w 6704190"/>
              <a:gd name="connsiteY136" fmla="*/ 1922559 h 4485743"/>
              <a:gd name="connsiteX137" fmla="*/ 784165 w 6704190"/>
              <a:gd name="connsiteY137" fmla="*/ 1927448 h 4485743"/>
              <a:gd name="connsiteX138" fmla="*/ 782311 w 6704190"/>
              <a:gd name="connsiteY138" fmla="*/ 1934888 h 4485743"/>
              <a:gd name="connsiteX139" fmla="*/ 792692 w 6704190"/>
              <a:gd name="connsiteY139" fmla="*/ 1922559 h 4485743"/>
              <a:gd name="connsiteX140" fmla="*/ 797143 w 6704190"/>
              <a:gd name="connsiteY140" fmla="*/ 1920007 h 4485743"/>
              <a:gd name="connsiteX141" fmla="*/ 793820 w 6704190"/>
              <a:gd name="connsiteY141" fmla="*/ 1921219 h 4485743"/>
              <a:gd name="connsiteX142" fmla="*/ 825185 w 6704190"/>
              <a:gd name="connsiteY142" fmla="*/ 1883965 h 4485743"/>
              <a:gd name="connsiteX143" fmla="*/ 989962 w 6704190"/>
              <a:gd name="connsiteY143" fmla="*/ 1756309 h 4485743"/>
              <a:gd name="connsiteX144" fmla="*/ 1108620 w 6704190"/>
              <a:gd name="connsiteY144" fmla="*/ 1681900 h 4485743"/>
              <a:gd name="connsiteX145" fmla="*/ 1167949 w 6704190"/>
              <a:gd name="connsiteY145" fmla="*/ 1681900 h 4485743"/>
              <a:gd name="connsiteX146" fmla="*/ 1004794 w 6704190"/>
              <a:gd name="connsiteY146" fmla="*/ 1830717 h 4485743"/>
              <a:gd name="connsiteX147" fmla="*/ 826808 w 6704190"/>
              <a:gd name="connsiteY147" fmla="*/ 2009297 h 4485743"/>
              <a:gd name="connsiteX148" fmla="*/ 678486 w 6704190"/>
              <a:gd name="connsiteY148" fmla="*/ 2187876 h 4485743"/>
              <a:gd name="connsiteX149" fmla="*/ 544996 w 6704190"/>
              <a:gd name="connsiteY149" fmla="*/ 2396219 h 4485743"/>
              <a:gd name="connsiteX150" fmla="*/ 396674 w 6704190"/>
              <a:gd name="connsiteY150" fmla="*/ 2530154 h 4485743"/>
              <a:gd name="connsiteX151" fmla="*/ 292848 w 6704190"/>
              <a:gd name="connsiteY151" fmla="*/ 2485509 h 4485743"/>
              <a:gd name="connsiteX152" fmla="*/ 426338 w 6704190"/>
              <a:gd name="connsiteY152" fmla="*/ 2024178 h 4485743"/>
              <a:gd name="connsiteX153" fmla="*/ 248352 w 6704190"/>
              <a:gd name="connsiteY153" fmla="*/ 2217639 h 4485743"/>
              <a:gd name="connsiteX154" fmla="*/ 85197 w 6704190"/>
              <a:gd name="connsiteY154" fmla="*/ 2336693 h 4485743"/>
              <a:gd name="connsiteX155" fmla="*/ 55533 w 6704190"/>
              <a:gd name="connsiteY155" fmla="*/ 1964652 h 4485743"/>
              <a:gd name="connsiteX156" fmla="*/ 708150 w 6704190"/>
              <a:gd name="connsiteY156" fmla="*/ 1146161 h 4485743"/>
              <a:gd name="connsiteX157" fmla="*/ 663653 w 6704190"/>
              <a:gd name="connsiteY157" fmla="*/ 1146161 h 4485743"/>
              <a:gd name="connsiteX158" fmla="*/ 886136 w 6704190"/>
              <a:gd name="connsiteY158" fmla="*/ 982463 h 4485743"/>
              <a:gd name="connsiteX159" fmla="*/ 722982 w 6704190"/>
              <a:gd name="connsiteY159" fmla="*/ 1056871 h 4485743"/>
              <a:gd name="connsiteX160" fmla="*/ 1331103 w 6704190"/>
              <a:gd name="connsiteY160" fmla="*/ 744357 h 4485743"/>
              <a:gd name="connsiteX161" fmla="*/ 1909559 w 6704190"/>
              <a:gd name="connsiteY161" fmla="*/ 476487 h 4485743"/>
              <a:gd name="connsiteX162" fmla="*/ 2517679 w 6704190"/>
              <a:gd name="connsiteY162" fmla="*/ 253263 h 4485743"/>
              <a:gd name="connsiteX163" fmla="*/ 2680834 w 6704190"/>
              <a:gd name="connsiteY163" fmla="*/ 223499 h 4485743"/>
              <a:gd name="connsiteX164" fmla="*/ 2843988 w 6704190"/>
              <a:gd name="connsiteY164" fmla="*/ 163973 h 4485743"/>
              <a:gd name="connsiteX165" fmla="*/ 3110968 w 6704190"/>
              <a:gd name="connsiteY165" fmla="*/ 119328 h 4485743"/>
              <a:gd name="connsiteX166" fmla="*/ 3021974 w 6704190"/>
              <a:gd name="connsiteY166" fmla="*/ 104446 h 4485743"/>
              <a:gd name="connsiteX167" fmla="*/ 3303787 w 6704190"/>
              <a:gd name="connsiteY167" fmla="*/ 74683 h 4485743"/>
              <a:gd name="connsiteX168" fmla="*/ 3259290 w 6704190"/>
              <a:gd name="connsiteY168" fmla="*/ 44920 h 4485743"/>
              <a:gd name="connsiteX169" fmla="*/ 3735108 w 6704190"/>
              <a:gd name="connsiteY169" fmla="*/ 711 h 448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6704190" h="4485743">
                <a:moveTo>
                  <a:pt x="6571739" y="3017760"/>
                </a:moveTo>
                <a:cubicBezTo>
                  <a:pt x="6572434" y="3012877"/>
                  <a:pt x="6666990" y="3110538"/>
                  <a:pt x="6611369" y="3065893"/>
                </a:cubicBezTo>
                <a:cubicBezTo>
                  <a:pt x="6581704" y="3032409"/>
                  <a:pt x="6571507" y="3019388"/>
                  <a:pt x="6571739" y="3017760"/>
                </a:cubicBezTo>
                <a:close/>
                <a:moveTo>
                  <a:pt x="3735108" y="711"/>
                </a:moveTo>
                <a:cubicBezTo>
                  <a:pt x="4002059" y="-5538"/>
                  <a:pt x="4269734" y="28178"/>
                  <a:pt x="4520028" y="149091"/>
                </a:cubicBezTo>
                <a:cubicBezTo>
                  <a:pt x="4609021" y="193736"/>
                  <a:pt x="4698014" y="238381"/>
                  <a:pt x="4772175" y="312789"/>
                </a:cubicBezTo>
                <a:cubicBezTo>
                  <a:pt x="4801840" y="342553"/>
                  <a:pt x="4831504" y="372316"/>
                  <a:pt x="4876001" y="402079"/>
                </a:cubicBezTo>
                <a:cubicBezTo>
                  <a:pt x="4905665" y="431843"/>
                  <a:pt x="4935329" y="461606"/>
                  <a:pt x="4964994" y="491369"/>
                </a:cubicBezTo>
                <a:cubicBezTo>
                  <a:pt x="5113316" y="595540"/>
                  <a:pt x="5231974" y="729475"/>
                  <a:pt x="5320967" y="893173"/>
                </a:cubicBezTo>
                <a:cubicBezTo>
                  <a:pt x="5291302" y="818765"/>
                  <a:pt x="5246806" y="744357"/>
                  <a:pt x="5217141" y="669949"/>
                </a:cubicBezTo>
                <a:cubicBezTo>
                  <a:pt x="5543450" y="1056871"/>
                  <a:pt x="5573114" y="1592611"/>
                  <a:pt x="5439625" y="2053941"/>
                </a:cubicBezTo>
                <a:cubicBezTo>
                  <a:pt x="5869759" y="2351574"/>
                  <a:pt x="6270228" y="2678970"/>
                  <a:pt x="6611369" y="3065893"/>
                </a:cubicBezTo>
                <a:cubicBezTo>
                  <a:pt x="6641033" y="3080775"/>
                  <a:pt x="6774523" y="3274236"/>
                  <a:pt x="6655866" y="3259354"/>
                </a:cubicBezTo>
                <a:cubicBezTo>
                  <a:pt x="6596537" y="3244473"/>
                  <a:pt x="6552040" y="3184946"/>
                  <a:pt x="6507544" y="3155183"/>
                </a:cubicBezTo>
                <a:cubicBezTo>
                  <a:pt x="6463047" y="3110538"/>
                  <a:pt x="6418550" y="3051011"/>
                  <a:pt x="6359221" y="3006366"/>
                </a:cubicBezTo>
                <a:cubicBezTo>
                  <a:pt x="6270228" y="2931958"/>
                  <a:pt x="6196067" y="2857550"/>
                  <a:pt x="6107074" y="2783142"/>
                </a:cubicBezTo>
                <a:cubicBezTo>
                  <a:pt x="5869759" y="2589680"/>
                  <a:pt x="5632443" y="2411101"/>
                  <a:pt x="5380296" y="2232521"/>
                </a:cubicBezTo>
                <a:cubicBezTo>
                  <a:pt x="5365464" y="2277166"/>
                  <a:pt x="5350631" y="2321811"/>
                  <a:pt x="5320967" y="2366456"/>
                </a:cubicBezTo>
                <a:cubicBezTo>
                  <a:pt x="5306135" y="2396219"/>
                  <a:pt x="5306135" y="2411101"/>
                  <a:pt x="5291302" y="2440864"/>
                </a:cubicBezTo>
                <a:cubicBezTo>
                  <a:pt x="5291302" y="2440864"/>
                  <a:pt x="5306135" y="2440864"/>
                  <a:pt x="5306135" y="2455746"/>
                </a:cubicBezTo>
                <a:cubicBezTo>
                  <a:pt x="5320967" y="2485509"/>
                  <a:pt x="5380296" y="2500391"/>
                  <a:pt x="5409960" y="2530154"/>
                </a:cubicBezTo>
                <a:cubicBezTo>
                  <a:pt x="5558282" y="2634325"/>
                  <a:pt x="5691772" y="2753379"/>
                  <a:pt x="5825262" y="2872432"/>
                </a:cubicBezTo>
                <a:cubicBezTo>
                  <a:pt x="5884591" y="2917077"/>
                  <a:pt x="5929087" y="2946840"/>
                  <a:pt x="5973584" y="2991485"/>
                </a:cubicBezTo>
                <a:cubicBezTo>
                  <a:pt x="6003248" y="3021248"/>
                  <a:pt x="6062577" y="3065893"/>
                  <a:pt x="6077409" y="3095656"/>
                </a:cubicBezTo>
                <a:cubicBezTo>
                  <a:pt x="6092242" y="3140301"/>
                  <a:pt x="5988416" y="3051011"/>
                  <a:pt x="5973584" y="3051011"/>
                </a:cubicBezTo>
                <a:cubicBezTo>
                  <a:pt x="5943920" y="3021248"/>
                  <a:pt x="5899423" y="2991485"/>
                  <a:pt x="5854926" y="2961722"/>
                </a:cubicBezTo>
                <a:cubicBezTo>
                  <a:pt x="5676940" y="2827787"/>
                  <a:pt x="5498953" y="2693852"/>
                  <a:pt x="5306135" y="2559917"/>
                </a:cubicBezTo>
                <a:cubicBezTo>
                  <a:pt x="5365464" y="2678970"/>
                  <a:pt x="5276470" y="2708734"/>
                  <a:pt x="5187477" y="2678970"/>
                </a:cubicBezTo>
                <a:cubicBezTo>
                  <a:pt x="5231974" y="2723615"/>
                  <a:pt x="5291302" y="2768260"/>
                  <a:pt x="5335799" y="2812905"/>
                </a:cubicBezTo>
                <a:cubicBezTo>
                  <a:pt x="5350631" y="2827787"/>
                  <a:pt x="5409960" y="2917077"/>
                  <a:pt x="5335799" y="2887313"/>
                </a:cubicBezTo>
                <a:cubicBezTo>
                  <a:pt x="5291302" y="2872432"/>
                  <a:pt x="5246806" y="2812905"/>
                  <a:pt x="5202309" y="2783142"/>
                </a:cubicBezTo>
                <a:cubicBezTo>
                  <a:pt x="5187477" y="2753379"/>
                  <a:pt x="5157813" y="2738497"/>
                  <a:pt x="5142980" y="2723615"/>
                </a:cubicBezTo>
                <a:cubicBezTo>
                  <a:pt x="5113316" y="2708734"/>
                  <a:pt x="5128148" y="2693852"/>
                  <a:pt x="5113316" y="2723615"/>
                </a:cubicBezTo>
                <a:cubicBezTo>
                  <a:pt x="5439625" y="2961722"/>
                  <a:pt x="5751101" y="3259354"/>
                  <a:pt x="6032913" y="3556987"/>
                </a:cubicBezTo>
                <a:cubicBezTo>
                  <a:pt x="6062577" y="3601632"/>
                  <a:pt x="6107074" y="3646277"/>
                  <a:pt x="6136738" y="3690922"/>
                </a:cubicBezTo>
                <a:cubicBezTo>
                  <a:pt x="6166403" y="3720685"/>
                  <a:pt x="6225732" y="3765330"/>
                  <a:pt x="6225732" y="3795093"/>
                </a:cubicBezTo>
                <a:cubicBezTo>
                  <a:pt x="6240564" y="3824857"/>
                  <a:pt x="6151571" y="3750448"/>
                  <a:pt x="6151571" y="3735567"/>
                </a:cubicBezTo>
                <a:cubicBezTo>
                  <a:pt x="6121906" y="3705804"/>
                  <a:pt x="6077409" y="3661159"/>
                  <a:pt x="6047745" y="3616514"/>
                </a:cubicBezTo>
                <a:cubicBezTo>
                  <a:pt x="5899423" y="3452816"/>
                  <a:pt x="5751101" y="3303999"/>
                  <a:pt x="5587947" y="3155183"/>
                </a:cubicBezTo>
                <a:cubicBezTo>
                  <a:pt x="5602779" y="3214709"/>
                  <a:pt x="5513786" y="3110538"/>
                  <a:pt x="5558282" y="3125420"/>
                </a:cubicBezTo>
                <a:cubicBezTo>
                  <a:pt x="5454457" y="3036130"/>
                  <a:pt x="5350631" y="2946840"/>
                  <a:pt x="5231974" y="2857550"/>
                </a:cubicBezTo>
                <a:cubicBezTo>
                  <a:pt x="5202309" y="2827787"/>
                  <a:pt x="5172645" y="2798023"/>
                  <a:pt x="5142980" y="2783142"/>
                </a:cubicBezTo>
                <a:cubicBezTo>
                  <a:pt x="5128148" y="2768260"/>
                  <a:pt x="5098484" y="2723615"/>
                  <a:pt x="5083652" y="2753379"/>
                </a:cubicBezTo>
                <a:cubicBezTo>
                  <a:pt x="5068819" y="2768260"/>
                  <a:pt x="5053987" y="2783142"/>
                  <a:pt x="5068819" y="2798023"/>
                </a:cubicBezTo>
                <a:cubicBezTo>
                  <a:pt x="5142980" y="2872432"/>
                  <a:pt x="5217141" y="2931958"/>
                  <a:pt x="5291302" y="3006366"/>
                </a:cubicBezTo>
                <a:cubicBezTo>
                  <a:pt x="5335799" y="3051011"/>
                  <a:pt x="5380296" y="3095656"/>
                  <a:pt x="5439625" y="3125420"/>
                </a:cubicBezTo>
                <a:cubicBezTo>
                  <a:pt x="5469289" y="3155183"/>
                  <a:pt x="5558282" y="3184946"/>
                  <a:pt x="5558282" y="3229591"/>
                </a:cubicBezTo>
                <a:cubicBezTo>
                  <a:pt x="5558282" y="3244473"/>
                  <a:pt x="5498953" y="3199828"/>
                  <a:pt x="5498953" y="3199828"/>
                </a:cubicBezTo>
                <a:cubicBezTo>
                  <a:pt x="5558282" y="3274236"/>
                  <a:pt x="5587947" y="3348644"/>
                  <a:pt x="5558282" y="3363526"/>
                </a:cubicBezTo>
                <a:cubicBezTo>
                  <a:pt x="5484121" y="3423052"/>
                  <a:pt x="5335799" y="3259354"/>
                  <a:pt x="5291302" y="3214709"/>
                </a:cubicBezTo>
                <a:cubicBezTo>
                  <a:pt x="5187477" y="3125420"/>
                  <a:pt x="5083652" y="3036130"/>
                  <a:pt x="4979826" y="2946840"/>
                </a:cubicBezTo>
                <a:cubicBezTo>
                  <a:pt x="4964994" y="2976603"/>
                  <a:pt x="4950162" y="2976603"/>
                  <a:pt x="4964994" y="3006366"/>
                </a:cubicBezTo>
                <a:cubicBezTo>
                  <a:pt x="5009491" y="3036130"/>
                  <a:pt x="5039155" y="3080775"/>
                  <a:pt x="5083652" y="3110538"/>
                </a:cubicBezTo>
                <a:cubicBezTo>
                  <a:pt x="5142980" y="3170064"/>
                  <a:pt x="5217141" y="3244473"/>
                  <a:pt x="5291302" y="3318881"/>
                </a:cubicBezTo>
                <a:cubicBezTo>
                  <a:pt x="5350631" y="3378407"/>
                  <a:pt x="5409960" y="3452816"/>
                  <a:pt x="5484121" y="3527224"/>
                </a:cubicBezTo>
                <a:cubicBezTo>
                  <a:pt x="5484121" y="3527224"/>
                  <a:pt x="5543450" y="3601632"/>
                  <a:pt x="5513786" y="3601632"/>
                </a:cubicBezTo>
                <a:cubicBezTo>
                  <a:pt x="5484121" y="3616514"/>
                  <a:pt x="5439625" y="3571869"/>
                  <a:pt x="5424792" y="3556987"/>
                </a:cubicBezTo>
                <a:cubicBezTo>
                  <a:pt x="5246806" y="3393289"/>
                  <a:pt x="5068819" y="3244473"/>
                  <a:pt x="4876001" y="3110538"/>
                </a:cubicBezTo>
                <a:cubicBezTo>
                  <a:pt x="4861168" y="3125420"/>
                  <a:pt x="4861168" y="3140301"/>
                  <a:pt x="4846336" y="3155183"/>
                </a:cubicBezTo>
                <a:cubicBezTo>
                  <a:pt x="4876001" y="3170064"/>
                  <a:pt x="5039155" y="3274236"/>
                  <a:pt x="5024323" y="3318881"/>
                </a:cubicBezTo>
                <a:cubicBezTo>
                  <a:pt x="5024323" y="3333763"/>
                  <a:pt x="4890833" y="3229591"/>
                  <a:pt x="4876001" y="3214709"/>
                </a:cubicBezTo>
                <a:cubicBezTo>
                  <a:pt x="4861168" y="3199828"/>
                  <a:pt x="4846336" y="3199828"/>
                  <a:pt x="4831504" y="3184946"/>
                </a:cubicBezTo>
                <a:cubicBezTo>
                  <a:pt x="4816672" y="3184946"/>
                  <a:pt x="4816672" y="3199828"/>
                  <a:pt x="4816672" y="3199828"/>
                </a:cubicBezTo>
                <a:cubicBezTo>
                  <a:pt x="4801840" y="3214709"/>
                  <a:pt x="4787007" y="3229591"/>
                  <a:pt x="4787007" y="3229591"/>
                </a:cubicBezTo>
                <a:cubicBezTo>
                  <a:pt x="4772175" y="3259354"/>
                  <a:pt x="4772175" y="3244473"/>
                  <a:pt x="4787007" y="3274236"/>
                </a:cubicBezTo>
                <a:cubicBezTo>
                  <a:pt x="4801840" y="3289118"/>
                  <a:pt x="4831504" y="3303999"/>
                  <a:pt x="4861168" y="3318881"/>
                </a:cubicBezTo>
                <a:cubicBezTo>
                  <a:pt x="4890833" y="3333763"/>
                  <a:pt x="5024323" y="3378407"/>
                  <a:pt x="5024323" y="3423052"/>
                </a:cubicBezTo>
                <a:cubicBezTo>
                  <a:pt x="5024323" y="3437934"/>
                  <a:pt x="4920497" y="3378407"/>
                  <a:pt x="4905665" y="3378407"/>
                </a:cubicBezTo>
                <a:cubicBezTo>
                  <a:pt x="4876001" y="3348644"/>
                  <a:pt x="4816672" y="3333763"/>
                  <a:pt x="4787007" y="3303999"/>
                </a:cubicBezTo>
                <a:cubicBezTo>
                  <a:pt x="4787007" y="3318881"/>
                  <a:pt x="4742511" y="3303999"/>
                  <a:pt x="4742511" y="3289118"/>
                </a:cubicBezTo>
                <a:cubicBezTo>
                  <a:pt x="4727679" y="3303999"/>
                  <a:pt x="4712846" y="3318881"/>
                  <a:pt x="4712846" y="3318881"/>
                </a:cubicBezTo>
                <a:cubicBezTo>
                  <a:pt x="4698014" y="3348644"/>
                  <a:pt x="4683182" y="3378407"/>
                  <a:pt x="4653518" y="3393289"/>
                </a:cubicBezTo>
                <a:cubicBezTo>
                  <a:pt x="4623853" y="3437934"/>
                  <a:pt x="4594189" y="3467697"/>
                  <a:pt x="4549692" y="3497461"/>
                </a:cubicBezTo>
                <a:cubicBezTo>
                  <a:pt x="4445867" y="3616514"/>
                  <a:pt x="4342041" y="3705804"/>
                  <a:pt x="4223384" y="3795093"/>
                </a:cubicBezTo>
                <a:cubicBezTo>
                  <a:pt x="3897075" y="4062963"/>
                  <a:pt x="3526270" y="4286188"/>
                  <a:pt x="3125800" y="4405241"/>
                </a:cubicBezTo>
                <a:cubicBezTo>
                  <a:pt x="2829156" y="4479649"/>
                  <a:pt x="2502847" y="4509412"/>
                  <a:pt x="2206203" y="4464767"/>
                </a:cubicBezTo>
                <a:cubicBezTo>
                  <a:pt x="2043049" y="4435004"/>
                  <a:pt x="1894727" y="4390359"/>
                  <a:pt x="1746405" y="4315951"/>
                </a:cubicBezTo>
                <a:cubicBezTo>
                  <a:pt x="1672244" y="4286188"/>
                  <a:pt x="1598083" y="4241543"/>
                  <a:pt x="1538754" y="4182016"/>
                </a:cubicBezTo>
                <a:cubicBezTo>
                  <a:pt x="1509089" y="4167135"/>
                  <a:pt x="1375599" y="4077845"/>
                  <a:pt x="1405264" y="4018318"/>
                </a:cubicBezTo>
                <a:cubicBezTo>
                  <a:pt x="1420096" y="3988555"/>
                  <a:pt x="1523922" y="4107608"/>
                  <a:pt x="1538754" y="4122489"/>
                </a:cubicBezTo>
                <a:cubicBezTo>
                  <a:pt x="1598083" y="4167135"/>
                  <a:pt x="1657411" y="4196898"/>
                  <a:pt x="1716740" y="4226661"/>
                </a:cubicBezTo>
                <a:cubicBezTo>
                  <a:pt x="1835398" y="4301069"/>
                  <a:pt x="1968888" y="4330833"/>
                  <a:pt x="2102377" y="4360596"/>
                </a:cubicBezTo>
                <a:cubicBezTo>
                  <a:pt x="2369357" y="4405241"/>
                  <a:pt x="2636337" y="4405241"/>
                  <a:pt x="2888484" y="4345714"/>
                </a:cubicBezTo>
                <a:cubicBezTo>
                  <a:pt x="3051639" y="4315951"/>
                  <a:pt x="3214793" y="4256424"/>
                  <a:pt x="3377948" y="4196898"/>
                </a:cubicBezTo>
                <a:cubicBezTo>
                  <a:pt x="3541102" y="4122489"/>
                  <a:pt x="3719088" y="4048081"/>
                  <a:pt x="3852578" y="3943910"/>
                </a:cubicBezTo>
                <a:cubicBezTo>
                  <a:pt x="3659759" y="4062963"/>
                  <a:pt x="3452109" y="4167135"/>
                  <a:pt x="3229626" y="4226661"/>
                </a:cubicBezTo>
                <a:cubicBezTo>
                  <a:pt x="2947813" y="4301069"/>
                  <a:pt x="2666002" y="4330833"/>
                  <a:pt x="2384189" y="4301069"/>
                </a:cubicBezTo>
                <a:cubicBezTo>
                  <a:pt x="2117210" y="4271306"/>
                  <a:pt x="1790901" y="4196898"/>
                  <a:pt x="1612915" y="3988555"/>
                </a:cubicBezTo>
                <a:cubicBezTo>
                  <a:pt x="1434928" y="3795093"/>
                  <a:pt x="1345935" y="3542105"/>
                  <a:pt x="1345935" y="3274236"/>
                </a:cubicBezTo>
                <a:cubicBezTo>
                  <a:pt x="1345935" y="3125420"/>
                  <a:pt x="1390432" y="2976603"/>
                  <a:pt x="1464593" y="2827787"/>
                </a:cubicBezTo>
                <a:cubicBezTo>
                  <a:pt x="1464593" y="2812905"/>
                  <a:pt x="1523922" y="2708734"/>
                  <a:pt x="1523922" y="2708734"/>
                </a:cubicBezTo>
                <a:cubicBezTo>
                  <a:pt x="1479425" y="2664089"/>
                  <a:pt x="1434928" y="2604562"/>
                  <a:pt x="1434928" y="2545036"/>
                </a:cubicBezTo>
                <a:cubicBezTo>
                  <a:pt x="1271774" y="2753379"/>
                  <a:pt x="1182781" y="3021248"/>
                  <a:pt x="1167949" y="3274236"/>
                </a:cubicBezTo>
                <a:cubicBezTo>
                  <a:pt x="1167949" y="3423052"/>
                  <a:pt x="1182781" y="3571869"/>
                  <a:pt x="1227277" y="3705804"/>
                </a:cubicBezTo>
                <a:cubicBezTo>
                  <a:pt x="1242109" y="3705804"/>
                  <a:pt x="1331103" y="3943910"/>
                  <a:pt x="1331103" y="3943910"/>
                </a:cubicBezTo>
                <a:cubicBezTo>
                  <a:pt x="1301438" y="3943910"/>
                  <a:pt x="1271774" y="3854620"/>
                  <a:pt x="1256942" y="3824857"/>
                </a:cubicBezTo>
                <a:cubicBezTo>
                  <a:pt x="1212445" y="3720685"/>
                  <a:pt x="1167949" y="3616514"/>
                  <a:pt x="1153116" y="3512342"/>
                </a:cubicBezTo>
                <a:cubicBezTo>
                  <a:pt x="1123452" y="3303999"/>
                  <a:pt x="1153116" y="3080775"/>
                  <a:pt x="1212445" y="2872432"/>
                </a:cubicBezTo>
                <a:cubicBezTo>
                  <a:pt x="1256942" y="2783142"/>
                  <a:pt x="1301438" y="2678970"/>
                  <a:pt x="1360767" y="2589680"/>
                </a:cubicBezTo>
                <a:cubicBezTo>
                  <a:pt x="1375599" y="2559917"/>
                  <a:pt x="1390432" y="2545036"/>
                  <a:pt x="1405264" y="2515272"/>
                </a:cubicBezTo>
                <a:cubicBezTo>
                  <a:pt x="1434928" y="2485509"/>
                  <a:pt x="1390432" y="2455746"/>
                  <a:pt x="1375599" y="2411101"/>
                </a:cubicBezTo>
                <a:cubicBezTo>
                  <a:pt x="1301438" y="2425982"/>
                  <a:pt x="1227277" y="2411101"/>
                  <a:pt x="1197613" y="2336693"/>
                </a:cubicBezTo>
                <a:cubicBezTo>
                  <a:pt x="1123452" y="2366456"/>
                  <a:pt x="1182781" y="2262284"/>
                  <a:pt x="1197613" y="2232521"/>
                </a:cubicBezTo>
                <a:cubicBezTo>
                  <a:pt x="1064123" y="2262284"/>
                  <a:pt x="989962" y="2440864"/>
                  <a:pt x="900969" y="2530154"/>
                </a:cubicBezTo>
                <a:cubicBezTo>
                  <a:pt x="856472" y="2559917"/>
                  <a:pt x="678486" y="2678970"/>
                  <a:pt x="663653" y="2574799"/>
                </a:cubicBezTo>
                <a:cubicBezTo>
                  <a:pt x="648821" y="2604562"/>
                  <a:pt x="604325" y="2693852"/>
                  <a:pt x="559828" y="2693852"/>
                </a:cubicBezTo>
                <a:cubicBezTo>
                  <a:pt x="544996" y="2693852"/>
                  <a:pt x="544996" y="2708734"/>
                  <a:pt x="530163" y="2708734"/>
                </a:cubicBezTo>
                <a:cubicBezTo>
                  <a:pt x="515331" y="2693852"/>
                  <a:pt x="515331" y="2664089"/>
                  <a:pt x="515331" y="2664089"/>
                </a:cubicBezTo>
                <a:cubicBezTo>
                  <a:pt x="515331" y="2634325"/>
                  <a:pt x="500499" y="2634325"/>
                  <a:pt x="500499" y="2619444"/>
                </a:cubicBezTo>
                <a:cubicBezTo>
                  <a:pt x="515331" y="2589680"/>
                  <a:pt x="515331" y="2545036"/>
                  <a:pt x="530163" y="2515272"/>
                </a:cubicBezTo>
                <a:cubicBezTo>
                  <a:pt x="559828" y="2500391"/>
                  <a:pt x="589492" y="2470627"/>
                  <a:pt x="619157" y="2440864"/>
                </a:cubicBezTo>
                <a:cubicBezTo>
                  <a:pt x="633989" y="2425982"/>
                  <a:pt x="633989" y="2425982"/>
                  <a:pt x="633989" y="2396219"/>
                </a:cubicBezTo>
                <a:cubicBezTo>
                  <a:pt x="633989" y="2396219"/>
                  <a:pt x="663653" y="2381338"/>
                  <a:pt x="663653" y="2381338"/>
                </a:cubicBezTo>
                <a:cubicBezTo>
                  <a:pt x="633989" y="2381338"/>
                  <a:pt x="633989" y="2381338"/>
                  <a:pt x="633989" y="2381338"/>
                </a:cubicBezTo>
                <a:cubicBezTo>
                  <a:pt x="656237" y="2359015"/>
                  <a:pt x="667361" y="2347854"/>
                  <a:pt x="672924" y="2342273"/>
                </a:cubicBezTo>
                <a:lnTo>
                  <a:pt x="675503" y="2339685"/>
                </a:lnTo>
                <a:lnTo>
                  <a:pt x="678486" y="2336693"/>
                </a:lnTo>
                <a:cubicBezTo>
                  <a:pt x="678486" y="2336693"/>
                  <a:pt x="678486" y="2336693"/>
                  <a:pt x="677790" y="2337390"/>
                </a:cubicBezTo>
                <a:lnTo>
                  <a:pt x="675503" y="2339685"/>
                </a:lnTo>
                <a:lnTo>
                  <a:pt x="644186" y="2371106"/>
                </a:lnTo>
                <a:cubicBezTo>
                  <a:pt x="619157" y="2396219"/>
                  <a:pt x="619157" y="2396219"/>
                  <a:pt x="619157" y="2396219"/>
                </a:cubicBezTo>
                <a:cubicBezTo>
                  <a:pt x="678486" y="2292048"/>
                  <a:pt x="752647" y="2202758"/>
                  <a:pt x="797143" y="2113468"/>
                </a:cubicBezTo>
                <a:cubicBezTo>
                  <a:pt x="797143" y="2113468"/>
                  <a:pt x="782311" y="2113468"/>
                  <a:pt x="782311" y="2113468"/>
                </a:cubicBezTo>
                <a:cubicBezTo>
                  <a:pt x="841640" y="2039060"/>
                  <a:pt x="900969" y="1964652"/>
                  <a:pt x="975130" y="1905125"/>
                </a:cubicBezTo>
                <a:cubicBezTo>
                  <a:pt x="989962" y="1890243"/>
                  <a:pt x="1019626" y="1890243"/>
                  <a:pt x="1034459" y="1875362"/>
                </a:cubicBezTo>
                <a:cubicBezTo>
                  <a:pt x="1034459" y="1860480"/>
                  <a:pt x="1049291" y="1845599"/>
                  <a:pt x="1064123" y="1830717"/>
                </a:cubicBezTo>
                <a:cubicBezTo>
                  <a:pt x="1078955" y="1815835"/>
                  <a:pt x="1093787" y="1800954"/>
                  <a:pt x="1108620" y="1786072"/>
                </a:cubicBezTo>
                <a:cubicBezTo>
                  <a:pt x="1138284" y="1741427"/>
                  <a:pt x="1167949" y="1696782"/>
                  <a:pt x="1197613" y="1667019"/>
                </a:cubicBezTo>
                <a:cubicBezTo>
                  <a:pt x="1212445" y="1622374"/>
                  <a:pt x="1242109" y="1592611"/>
                  <a:pt x="1256942" y="1562847"/>
                </a:cubicBezTo>
                <a:cubicBezTo>
                  <a:pt x="1301438" y="1518202"/>
                  <a:pt x="1331103" y="1488439"/>
                  <a:pt x="1390432" y="1458676"/>
                </a:cubicBezTo>
                <a:cubicBezTo>
                  <a:pt x="1345935" y="1473557"/>
                  <a:pt x="1345935" y="1473557"/>
                  <a:pt x="1331103" y="1458676"/>
                </a:cubicBezTo>
                <a:cubicBezTo>
                  <a:pt x="1316271" y="1443794"/>
                  <a:pt x="1256942" y="1488439"/>
                  <a:pt x="1242109" y="1503320"/>
                </a:cubicBezTo>
                <a:cubicBezTo>
                  <a:pt x="1182781" y="1533084"/>
                  <a:pt x="1123452" y="1577729"/>
                  <a:pt x="1064123" y="1622374"/>
                </a:cubicBezTo>
                <a:cubicBezTo>
                  <a:pt x="945465" y="1711664"/>
                  <a:pt x="826808" y="1800954"/>
                  <a:pt x="767479" y="1934888"/>
                </a:cubicBezTo>
                <a:cubicBezTo>
                  <a:pt x="767479" y="1934888"/>
                  <a:pt x="771187" y="1931168"/>
                  <a:pt x="776749" y="1927448"/>
                </a:cubicBezTo>
                <a:lnTo>
                  <a:pt x="793820" y="1921219"/>
                </a:lnTo>
                <a:lnTo>
                  <a:pt x="792692" y="1922559"/>
                </a:lnTo>
                <a:lnTo>
                  <a:pt x="784165" y="1927448"/>
                </a:lnTo>
                <a:cubicBezTo>
                  <a:pt x="782311" y="1931168"/>
                  <a:pt x="782311" y="1934888"/>
                  <a:pt x="782311" y="1934888"/>
                </a:cubicBezTo>
                <a:lnTo>
                  <a:pt x="792692" y="1922559"/>
                </a:lnTo>
                <a:lnTo>
                  <a:pt x="797143" y="1920007"/>
                </a:lnTo>
                <a:lnTo>
                  <a:pt x="793820" y="1921219"/>
                </a:lnTo>
                <a:lnTo>
                  <a:pt x="825185" y="1883965"/>
                </a:lnTo>
                <a:cubicBezTo>
                  <a:pt x="875939" y="1837228"/>
                  <a:pt x="945465" y="1800954"/>
                  <a:pt x="989962" y="1756309"/>
                </a:cubicBezTo>
                <a:cubicBezTo>
                  <a:pt x="1034459" y="1741427"/>
                  <a:pt x="1064123" y="1711664"/>
                  <a:pt x="1108620" y="1681900"/>
                </a:cubicBezTo>
                <a:cubicBezTo>
                  <a:pt x="1108620" y="1681900"/>
                  <a:pt x="1167949" y="1637256"/>
                  <a:pt x="1167949" y="1681900"/>
                </a:cubicBezTo>
                <a:cubicBezTo>
                  <a:pt x="1153116" y="1741427"/>
                  <a:pt x="1049291" y="1786072"/>
                  <a:pt x="1004794" y="1830717"/>
                </a:cubicBezTo>
                <a:cubicBezTo>
                  <a:pt x="945465" y="1890243"/>
                  <a:pt x="886136" y="1949770"/>
                  <a:pt x="826808" y="2009297"/>
                </a:cubicBezTo>
                <a:cubicBezTo>
                  <a:pt x="767479" y="2068823"/>
                  <a:pt x="708150" y="2128350"/>
                  <a:pt x="678486" y="2187876"/>
                </a:cubicBezTo>
                <a:cubicBezTo>
                  <a:pt x="633989" y="2262284"/>
                  <a:pt x="589492" y="2321811"/>
                  <a:pt x="544996" y="2396219"/>
                </a:cubicBezTo>
                <a:cubicBezTo>
                  <a:pt x="530163" y="2425982"/>
                  <a:pt x="456002" y="2545036"/>
                  <a:pt x="396674" y="2530154"/>
                </a:cubicBezTo>
                <a:cubicBezTo>
                  <a:pt x="352177" y="2515272"/>
                  <a:pt x="307680" y="2559917"/>
                  <a:pt x="292848" y="2485509"/>
                </a:cubicBezTo>
                <a:cubicBezTo>
                  <a:pt x="278016" y="2321811"/>
                  <a:pt x="352177" y="2158113"/>
                  <a:pt x="426338" y="2024178"/>
                </a:cubicBezTo>
                <a:cubicBezTo>
                  <a:pt x="367009" y="2083705"/>
                  <a:pt x="307680" y="2143231"/>
                  <a:pt x="248352" y="2217639"/>
                </a:cubicBezTo>
                <a:cubicBezTo>
                  <a:pt x="203855" y="2262284"/>
                  <a:pt x="144526" y="2321811"/>
                  <a:pt x="85197" y="2336693"/>
                </a:cubicBezTo>
                <a:cubicBezTo>
                  <a:pt x="-77957" y="2381338"/>
                  <a:pt x="40701" y="2009297"/>
                  <a:pt x="55533" y="1964652"/>
                </a:cubicBezTo>
                <a:cubicBezTo>
                  <a:pt x="159358" y="1637256"/>
                  <a:pt x="411506" y="1324741"/>
                  <a:pt x="708150" y="1146161"/>
                </a:cubicBezTo>
                <a:cubicBezTo>
                  <a:pt x="693318" y="1146161"/>
                  <a:pt x="678486" y="1146161"/>
                  <a:pt x="663653" y="1146161"/>
                </a:cubicBezTo>
                <a:cubicBezTo>
                  <a:pt x="737814" y="1071753"/>
                  <a:pt x="811975" y="1027108"/>
                  <a:pt x="886136" y="982463"/>
                </a:cubicBezTo>
                <a:cubicBezTo>
                  <a:pt x="826808" y="1012226"/>
                  <a:pt x="767479" y="1041990"/>
                  <a:pt x="722982" y="1056871"/>
                </a:cubicBezTo>
                <a:cubicBezTo>
                  <a:pt x="915801" y="937818"/>
                  <a:pt x="1108620" y="818765"/>
                  <a:pt x="1331103" y="744357"/>
                </a:cubicBezTo>
                <a:cubicBezTo>
                  <a:pt x="1538754" y="684830"/>
                  <a:pt x="1716740" y="580659"/>
                  <a:pt x="1909559" y="476487"/>
                </a:cubicBezTo>
                <a:cubicBezTo>
                  <a:pt x="2102377" y="387197"/>
                  <a:pt x="2310028" y="312789"/>
                  <a:pt x="2517679" y="253263"/>
                </a:cubicBezTo>
                <a:cubicBezTo>
                  <a:pt x="2562176" y="238381"/>
                  <a:pt x="2621505" y="238381"/>
                  <a:pt x="2680834" y="223499"/>
                </a:cubicBezTo>
                <a:cubicBezTo>
                  <a:pt x="2740162" y="193736"/>
                  <a:pt x="2784659" y="178855"/>
                  <a:pt x="2843988" y="163973"/>
                </a:cubicBezTo>
                <a:cubicBezTo>
                  <a:pt x="2932981" y="134210"/>
                  <a:pt x="3021974" y="119328"/>
                  <a:pt x="3110968" y="119328"/>
                </a:cubicBezTo>
                <a:cubicBezTo>
                  <a:pt x="3081303" y="104446"/>
                  <a:pt x="3051639" y="104446"/>
                  <a:pt x="3021974" y="104446"/>
                </a:cubicBezTo>
                <a:cubicBezTo>
                  <a:pt x="3140632" y="74683"/>
                  <a:pt x="3199961" y="89565"/>
                  <a:pt x="3303787" y="74683"/>
                </a:cubicBezTo>
                <a:cubicBezTo>
                  <a:pt x="3288954" y="74683"/>
                  <a:pt x="3274122" y="59801"/>
                  <a:pt x="3259290" y="44920"/>
                </a:cubicBezTo>
                <a:cubicBezTo>
                  <a:pt x="3415028" y="22597"/>
                  <a:pt x="3574938" y="4460"/>
                  <a:pt x="3735108" y="711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472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422039" y="1185015"/>
            <a:ext cx="4927378" cy="4548299"/>
          </a:xfrm>
          <a:custGeom>
            <a:avLst/>
            <a:gdLst>
              <a:gd name="connsiteX0" fmla="*/ 501592 w 4927378"/>
              <a:gd name="connsiteY0" fmla="*/ 102 h 4548299"/>
              <a:gd name="connsiteX1" fmla="*/ 767290 w 4927378"/>
              <a:gd name="connsiteY1" fmla="*/ 142063 h 4548299"/>
              <a:gd name="connsiteX2" fmla="*/ 767290 w 4927378"/>
              <a:gd name="connsiteY2" fmla="*/ 125647 h 4548299"/>
              <a:gd name="connsiteX3" fmla="*/ 841245 w 4927378"/>
              <a:gd name="connsiteY3" fmla="*/ 191313 h 4548299"/>
              <a:gd name="connsiteX4" fmla="*/ 800159 w 4927378"/>
              <a:gd name="connsiteY4" fmla="*/ 133855 h 4548299"/>
              <a:gd name="connsiteX5" fmla="*/ 989156 w 4927378"/>
              <a:gd name="connsiteY5" fmla="*/ 371894 h 4548299"/>
              <a:gd name="connsiteX6" fmla="*/ 1013808 w 4927378"/>
              <a:gd name="connsiteY6" fmla="*/ 404727 h 4548299"/>
              <a:gd name="connsiteX7" fmla="*/ 1063112 w 4927378"/>
              <a:gd name="connsiteY7" fmla="*/ 462185 h 4548299"/>
              <a:gd name="connsiteX8" fmla="*/ 1071329 w 4927378"/>
              <a:gd name="connsiteY8" fmla="*/ 470394 h 4548299"/>
              <a:gd name="connsiteX9" fmla="*/ 1309631 w 4927378"/>
              <a:gd name="connsiteY9" fmla="*/ 724850 h 4548299"/>
              <a:gd name="connsiteX10" fmla="*/ 1400022 w 4927378"/>
              <a:gd name="connsiteY10" fmla="*/ 815141 h 4548299"/>
              <a:gd name="connsiteX11" fmla="*/ 1391804 w 4927378"/>
              <a:gd name="connsiteY11" fmla="*/ 782307 h 4548299"/>
              <a:gd name="connsiteX12" fmla="*/ 1441108 w 4927378"/>
              <a:gd name="connsiteY12" fmla="*/ 856182 h 4548299"/>
              <a:gd name="connsiteX13" fmla="*/ 1449325 w 4927378"/>
              <a:gd name="connsiteY13" fmla="*/ 823349 h 4548299"/>
              <a:gd name="connsiteX14" fmla="*/ 1827321 w 4927378"/>
              <a:gd name="connsiteY14" fmla="*/ 1143471 h 4548299"/>
              <a:gd name="connsiteX15" fmla="*/ 1835538 w 4927378"/>
              <a:gd name="connsiteY15" fmla="*/ 1159887 h 4548299"/>
              <a:gd name="connsiteX16" fmla="*/ 1851973 w 4927378"/>
              <a:gd name="connsiteY16" fmla="*/ 1159887 h 4548299"/>
              <a:gd name="connsiteX17" fmla="*/ 2427183 w 4927378"/>
              <a:gd name="connsiteY17" fmla="*/ 609934 h 4548299"/>
              <a:gd name="connsiteX18" fmla="*/ 2747658 w 4927378"/>
              <a:gd name="connsiteY18" fmla="*/ 536060 h 4548299"/>
              <a:gd name="connsiteX19" fmla="*/ 2788744 w 4927378"/>
              <a:gd name="connsiteY19" fmla="*/ 700225 h 4548299"/>
              <a:gd name="connsiteX20" fmla="*/ 2813396 w 4927378"/>
              <a:gd name="connsiteY20" fmla="*/ 675600 h 4548299"/>
              <a:gd name="connsiteX21" fmla="*/ 2862700 w 4927378"/>
              <a:gd name="connsiteY21" fmla="*/ 650975 h 4548299"/>
              <a:gd name="connsiteX22" fmla="*/ 3002394 w 4927378"/>
              <a:gd name="connsiteY22" fmla="*/ 618142 h 4548299"/>
              <a:gd name="connsiteX23" fmla="*/ 3059915 w 4927378"/>
              <a:gd name="connsiteY23" fmla="*/ 626350 h 4548299"/>
              <a:gd name="connsiteX24" fmla="*/ 3339303 w 4927378"/>
              <a:gd name="connsiteY24" fmla="*/ 675600 h 4548299"/>
              <a:gd name="connsiteX25" fmla="*/ 3347520 w 4927378"/>
              <a:gd name="connsiteY25" fmla="*/ 708433 h 4548299"/>
              <a:gd name="connsiteX26" fmla="*/ 3363955 w 4927378"/>
              <a:gd name="connsiteY26" fmla="*/ 708433 h 4548299"/>
              <a:gd name="connsiteX27" fmla="*/ 3462562 w 4927378"/>
              <a:gd name="connsiteY27" fmla="*/ 724850 h 4548299"/>
              <a:gd name="connsiteX28" fmla="*/ 3487214 w 4927378"/>
              <a:gd name="connsiteY28" fmla="*/ 757683 h 4548299"/>
              <a:gd name="connsiteX29" fmla="*/ 3536518 w 4927378"/>
              <a:gd name="connsiteY29" fmla="*/ 880807 h 4548299"/>
              <a:gd name="connsiteX30" fmla="*/ 3561170 w 4927378"/>
              <a:gd name="connsiteY30" fmla="*/ 921848 h 4548299"/>
              <a:gd name="connsiteX31" fmla="*/ 3659777 w 4927378"/>
              <a:gd name="connsiteY31" fmla="*/ 1003930 h 4548299"/>
              <a:gd name="connsiteX32" fmla="*/ 3676212 w 4927378"/>
              <a:gd name="connsiteY32" fmla="*/ 1028555 h 4548299"/>
              <a:gd name="connsiteX33" fmla="*/ 3667995 w 4927378"/>
              <a:gd name="connsiteY33" fmla="*/ 1044972 h 4548299"/>
              <a:gd name="connsiteX34" fmla="*/ 3700864 w 4927378"/>
              <a:gd name="connsiteY34" fmla="*/ 1053180 h 4548299"/>
              <a:gd name="connsiteX35" fmla="*/ 3717299 w 4927378"/>
              <a:gd name="connsiteY35" fmla="*/ 1044972 h 4548299"/>
              <a:gd name="connsiteX36" fmla="*/ 3774820 w 4927378"/>
              <a:gd name="connsiteY36" fmla="*/ 1003930 h 4548299"/>
              <a:gd name="connsiteX37" fmla="*/ 3824123 w 4927378"/>
              <a:gd name="connsiteY37" fmla="*/ 1003930 h 4548299"/>
              <a:gd name="connsiteX38" fmla="*/ 3914514 w 4927378"/>
              <a:gd name="connsiteY38" fmla="*/ 1053180 h 4548299"/>
              <a:gd name="connsiteX39" fmla="*/ 3914514 w 4927378"/>
              <a:gd name="connsiteY39" fmla="*/ 1069596 h 4548299"/>
              <a:gd name="connsiteX40" fmla="*/ 3947383 w 4927378"/>
              <a:gd name="connsiteY40" fmla="*/ 1053180 h 4548299"/>
              <a:gd name="connsiteX41" fmla="*/ 3963817 w 4927378"/>
              <a:gd name="connsiteY41" fmla="*/ 1053180 h 4548299"/>
              <a:gd name="connsiteX42" fmla="*/ 3980252 w 4927378"/>
              <a:gd name="connsiteY42" fmla="*/ 1069596 h 4548299"/>
              <a:gd name="connsiteX43" fmla="*/ 3988469 w 4927378"/>
              <a:gd name="connsiteY43" fmla="*/ 1077805 h 4548299"/>
              <a:gd name="connsiteX44" fmla="*/ 3996687 w 4927378"/>
              <a:gd name="connsiteY44" fmla="*/ 1102429 h 4548299"/>
              <a:gd name="connsiteX45" fmla="*/ 3996687 w 4927378"/>
              <a:gd name="connsiteY45" fmla="*/ 1110638 h 4548299"/>
              <a:gd name="connsiteX46" fmla="*/ 3980252 w 4927378"/>
              <a:gd name="connsiteY46" fmla="*/ 1135263 h 4548299"/>
              <a:gd name="connsiteX47" fmla="*/ 3930948 w 4927378"/>
              <a:gd name="connsiteY47" fmla="*/ 1127054 h 4548299"/>
              <a:gd name="connsiteX48" fmla="*/ 3930948 w 4927378"/>
              <a:gd name="connsiteY48" fmla="*/ 1143471 h 4548299"/>
              <a:gd name="connsiteX49" fmla="*/ 3914514 w 4927378"/>
              <a:gd name="connsiteY49" fmla="*/ 1135263 h 4548299"/>
              <a:gd name="connsiteX50" fmla="*/ 3930948 w 4927378"/>
              <a:gd name="connsiteY50" fmla="*/ 1143471 h 4548299"/>
              <a:gd name="connsiteX51" fmla="*/ 3889862 w 4927378"/>
              <a:gd name="connsiteY51" fmla="*/ 1176304 h 4548299"/>
              <a:gd name="connsiteX52" fmla="*/ 3865210 w 4927378"/>
              <a:gd name="connsiteY52" fmla="*/ 1200929 h 4548299"/>
              <a:gd name="connsiteX53" fmla="*/ 3873427 w 4927378"/>
              <a:gd name="connsiteY53" fmla="*/ 1209137 h 4548299"/>
              <a:gd name="connsiteX54" fmla="*/ 3807689 w 4927378"/>
              <a:gd name="connsiteY54" fmla="*/ 1250178 h 4548299"/>
              <a:gd name="connsiteX55" fmla="*/ 3791254 w 4927378"/>
              <a:gd name="connsiteY55" fmla="*/ 1250178 h 4548299"/>
              <a:gd name="connsiteX56" fmla="*/ 3783037 w 4927378"/>
              <a:gd name="connsiteY56" fmla="*/ 1266595 h 4548299"/>
              <a:gd name="connsiteX57" fmla="*/ 3766602 w 4927378"/>
              <a:gd name="connsiteY57" fmla="*/ 1283011 h 4548299"/>
              <a:gd name="connsiteX58" fmla="*/ 3758385 w 4927378"/>
              <a:gd name="connsiteY58" fmla="*/ 1299428 h 4548299"/>
              <a:gd name="connsiteX59" fmla="*/ 3750168 w 4927378"/>
              <a:gd name="connsiteY59" fmla="*/ 1307636 h 4548299"/>
              <a:gd name="connsiteX60" fmla="*/ 3717299 w 4927378"/>
              <a:gd name="connsiteY60" fmla="*/ 1381511 h 4548299"/>
              <a:gd name="connsiteX61" fmla="*/ 3684429 w 4927378"/>
              <a:gd name="connsiteY61" fmla="*/ 1406136 h 4548299"/>
              <a:gd name="connsiteX62" fmla="*/ 3700864 w 4927378"/>
              <a:gd name="connsiteY62" fmla="*/ 1397927 h 4548299"/>
              <a:gd name="connsiteX63" fmla="*/ 3717299 w 4927378"/>
              <a:gd name="connsiteY63" fmla="*/ 1414344 h 4548299"/>
              <a:gd name="connsiteX64" fmla="*/ 3889862 w 4927378"/>
              <a:gd name="connsiteY64" fmla="*/ 1315844 h 4548299"/>
              <a:gd name="connsiteX65" fmla="*/ 3898079 w 4927378"/>
              <a:gd name="connsiteY65" fmla="*/ 1299428 h 4548299"/>
              <a:gd name="connsiteX66" fmla="*/ 3906296 w 4927378"/>
              <a:gd name="connsiteY66" fmla="*/ 1291219 h 4548299"/>
              <a:gd name="connsiteX67" fmla="*/ 3906296 w 4927378"/>
              <a:gd name="connsiteY67" fmla="*/ 1283011 h 4548299"/>
              <a:gd name="connsiteX68" fmla="*/ 3898079 w 4927378"/>
              <a:gd name="connsiteY68" fmla="*/ 1291219 h 4548299"/>
              <a:gd name="connsiteX69" fmla="*/ 3898079 w 4927378"/>
              <a:gd name="connsiteY69" fmla="*/ 1283011 h 4548299"/>
              <a:gd name="connsiteX70" fmla="*/ 3889862 w 4927378"/>
              <a:gd name="connsiteY70" fmla="*/ 1291219 h 4548299"/>
              <a:gd name="connsiteX71" fmla="*/ 3774820 w 4927378"/>
              <a:gd name="connsiteY71" fmla="*/ 1332261 h 4548299"/>
              <a:gd name="connsiteX72" fmla="*/ 3758385 w 4927378"/>
              <a:gd name="connsiteY72" fmla="*/ 1324053 h 4548299"/>
              <a:gd name="connsiteX73" fmla="*/ 3774820 w 4927378"/>
              <a:gd name="connsiteY73" fmla="*/ 1299428 h 4548299"/>
              <a:gd name="connsiteX74" fmla="*/ 3914514 w 4927378"/>
              <a:gd name="connsiteY74" fmla="*/ 1217345 h 4548299"/>
              <a:gd name="connsiteX75" fmla="*/ 3939165 w 4927378"/>
              <a:gd name="connsiteY75" fmla="*/ 1184512 h 4548299"/>
              <a:gd name="connsiteX76" fmla="*/ 4045990 w 4927378"/>
              <a:gd name="connsiteY76" fmla="*/ 1184512 h 4548299"/>
              <a:gd name="connsiteX77" fmla="*/ 4087077 w 4927378"/>
              <a:gd name="connsiteY77" fmla="*/ 1233762 h 4548299"/>
              <a:gd name="connsiteX78" fmla="*/ 4054208 w 4927378"/>
              <a:gd name="connsiteY78" fmla="*/ 1348678 h 4548299"/>
              <a:gd name="connsiteX79" fmla="*/ 4070642 w 4927378"/>
              <a:gd name="connsiteY79" fmla="*/ 1348678 h 4548299"/>
              <a:gd name="connsiteX80" fmla="*/ 4234988 w 4927378"/>
              <a:gd name="connsiteY80" fmla="*/ 1455385 h 4548299"/>
              <a:gd name="connsiteX81" fmla="*/ 4062425 w 4927378"/>
              <a:gd name="connsiteY81" fmla="*/ 1668800 h 4548299"/>
              <a:gd name="connsiteX82" fmla="*/ 4078859 w 4927378"/>
              <a:gd name="connsiteY82" fmla="*/ 1668800 h 4548299"/>
              <a:gd name="connsiteX83" fmla="*/ 4004904 w 4927378"/>
              <a:gd name="connsiteY83" fmla="*/ 1718049 h 4548299"/>
              <a:gd name="connsiteX84" fmla="*/ 4070642 w 4927378"/>
              <a:gd name="connsiteY84" fmla="*/ 1701633 h 4548299"/>
              <a:gd name="connsiteX85" fmla="*/ 3815906 w 4927378"/>
              <a:gd name="connsiteY85" fmla="*/ 1775507 h 4548299"/>
              <a:gd name="connsiteX86" fmla="*/ 3783037 w 4927378"/>
              <a:gd name="connsiteY86" fmla="*/ 1791924 h 4548299"/>
              <a:gd name="connsiteX87" fmla="*/ 3725516 w 4927378"/>
              <a:gd name="connsiteY87" fmla="*/ 1808340 h 4548299"/>
              <a:gd name="connsiteX88" fmla="*/ 3454345 w 4927378"/>
              <a:gd name="connsiteY88" fmla="*/ 1939673 h 4548299"/>
              <a:gd name="connsiteX89" fmla="*/ 3363955 w 4927378"/>
              <a:gd name="connsiteY89" fmla="*/ 1988922 h 4548299"/>
              <a:gd name="connsiteX90" fmla="*/ 3375254 w 4927378"/>
              <a:gd name="connsiteY90" fmla="*/ 1988922 h 4548299"/>
              <a:gd name="connsiteX91" fmla="*/ 3388607 w 4927378"/>
              <a:gd name="connsiteY91" fmla="*/ 1988922 h 4548299"/>
              <a:gd name="connsiteX92" fmla="*/ 3322868 w 4927378"/>
              <a:gd name="connsiteY92" fmla="*/ 2013547 h 4548299"/>
              <a:gd name="connsiteX93" fmla="*/ 3347520 w 4927378"/>
              <a:gd name="connsiteY93" fmla="*/ 2029963 h 4548299"/>
              <a:gd name="connsiteX94" fmla="*/ 3150305 w 4927378"/>
              <a:gd name="connsiteY94" fmla="*/ 2177712 h 4548299"/>
              <a:gd name="connsiteX95" fmla="*/ 3158523 w 4927378"/>
              <a:gd name="connsiteY95" fmla="*/ 2185920 h 4548299"/>
              <a:gd name="connsiteX96" fmla="*/ 3183174 w 4927378"/>
              <a:gd name="connsiteY96" fmla="*/ 2218753 h 4548299"/>
              <a:gd name="connsiteX97" fmla="*/ 3150305 w 4927378"/>
              <a:gd name="connsiteY97" fmla="*/ 2218753 h 4548299"/>
              <a:gd name="connsiteX98" fmla="*/ 3117436 w 4927378"/>
              <a:gd name="connsiteY98" fmla="*/ 2202337 h 4548299"/>
              <a:gd name="connsiteX99" fmla="*/ 3035263 w 4927378"/>
              <a:gd name="connsiteY99" fmla="*/ 2251586 h 4548299"/>
              <a:gd name="connsiteX100" fmla="*/ 3068132 w 4927378"/>
              <a:gd name="connsiteY100" fmla="*/ 2276211 h 4548299"/>
              <a:gd name="connsiteX101" fmla="*/ 3117436 w 4927378"/>
              <a:gd name="connsiteY101" fmla="*/ 2325461 h 4548299"/>
              <a:gd name="connsiteX102" fmla="*/ 3396824 w 4927378"/>
              <a:gd name="connsiteY102" fmla="*/ 2563500 h 4548299"/>
              <a:gd name="connsiteX103" fmla="*/ 3692647 w 4927378"/>
              <a:gd name="connsiteY103" fmla="*/ 2793332 h 4548299"/>
              <a:gd name="connsiteX104" fmla="*/ 3824123 w 4927378"/>
              <a:gd name="connsiteY104" fmla="*/ 2883623 h 4548299"/>
              <a:gd name="connsiteX105" fmla="*/ 3947383 w 4927378"/>
              <a:gd name="connsiteY105" fmla="*/ 2973914 h 4548299"/>
              <a:gd name="connsiteX106" fmla="*/ 4202119 w 4927378"/>
              <a:gd name="connsiteY106" fmla="*/ 3154495 h 4548299"/>
              <a:gd name="connsiteX107" fmla="*/ 4382900 w 4927378"/>
              <a:gd name="connsiteY107" fmla="*/ 3285827 h 4548299"/>
              <a:gd name="connsiteX108" fmla="*/ 4555463 w 4927378"/>
              <a:gd name="connsiteY108" fmla="*/ 3425368 h 4548299"/>
              <a:gd name="connsiteX109" fmla="*/ 4892372 w 4927378"/>
              <a:gd name="connsiteY109" fmla="*/ 3712657 h 4548299"/>
              <a:gd name="connsiteX110" fmla="*/ 4925241 w 4927378"/>
              <a:gd name="connsiteY110" fmla="*/ 3794740 h 4548299"/>
              <a:gd name="connsiteX111" fmla="*/ 4843068 w 4927378"/>
              <a:gd name="connsiteY111" fmla="*/ 3786531 h 4548299"/>
              <a:gd name="connsiteX112" fmla="*/ 4095294 w 4927378"/>
              <a:gd name="connsiteY112" fmla="*/ 3211953 h 4548299"/>
              <a:gd name="connsiteX113" fmla="*/ 3725516 w 4927378"/>
              <a:gd name="connsiteY113" fmla="*/ 2916456 h 4548299"/>
              <a:gd name="connsiteX114" fmla="*/ 3355738 w 4927378"/>
              <a:gd name="connsiteY114" fmla="*/ 2612750 h 4548299"/>
              <a:gd name="connsiteX115" fmla="*/ 3199609 w 4927378"/>
              <a:gd name="connsiteY115" fmla="*/ 2473210 h 4548299"/>
              <a:gd name="connsiteX116" fmla="*/ 3199609 w 4927378"/>
              <a:gd name="connsiteY116" fmla="*/ 2481418 h 4548299"/>
              <a:gd name="connsiteX117" fmla="*/ 3158523 w 4927378"/>
              <a:gd name="connsiteY117" fmla="*/ 2497834 h 4548299"/>
              <a:gd name="connsiteX118" fmla="*/ 3331086 w 4927378"/>
              <a:gd name="connsiteY118" fmla="*/ 2662000 h 4548299"/>
              <a:gd name="connsiteX119" fmla="*/ 3602256 w 4927378"/>
              <a:gd name="connsiteY119" fmla="*/ 2850790 h 4548299"/>
              <a:gd name="connsiteX120" fmla="*/ 3733733 w 4927378"/>
              <a:gd name="connsiteY120" fmla="*/ 2957497 h 4548299"/>
              <a:gd name="connsiteX121" fmla="*/ 3856993 w 4927378"/>
              <a:gd name="connsiteY121" fmla="*/ 3072413 h 4548299"/>
              <a:gd name="connsiteX122" fmla="*/ 4152815 w 4927378"/>
              <a:gd name="connsiteY122" fmla="*/ 3425368 h 4548299"/>
              <a:gd name="connsiteX123" fmla="*/ 4259640 w 4927378"/>
              <a:gd name="connsiteY123" fmla="*/ 3515659 h 4548299"/>
              <a:gd name="connsiteX124" fmla="*/ 4366465 w 4927378"/>
              <a:gd name="connsiteY124" fmla="*/ 3605950 h 4548299"/>
              <a:gd name="connsiteX125" fmla="*/ 4588332 w 4927378"/>
              <a:gd name="connsiteY125" fmla="*/ 3786531 h 4548299"/>
              <a:gd name="connsiteX126" fmla="*/ 4596549 w 4927378"/>
              <a:gd name="connsiteY126" fmla="*/ 3802948 h 4548299"/>
              <a:gd name="connsiteX127" fmla="*/ 4580115 w 4927378"/>
              <a:gd name="connsiteY127" fmla="*/ 3802948 h 4548299"/>
              <a:gd name="connsiteX128" fmla="*/ 4243206 w 4927378"/>
              <a:gd name="connsiteY128" fmla="*/ 3581325 h 4548299"/>
              <a:gd name="connsiteX129" fmla="*/ 4234988 w 4927378"/>
              <a:gd name="connsiteY129" fmla="*/ 3638783 h 4548299"/>
              <a:gd name="connsiteX130" fmla="*/ 4161032 w 4927378"/>
              <a:gd name="connsiteY130" fmla="*/ 3646991 h 4548299"/>
              <a:gd name="connsiteX131" fmla="*/ 4226771 w 4927378"/>
              <a:gd name="connsiteY131" fmla="*/ 3712657 h 4548299"/>
              <a:gd name="connsiteX132" fmla="*/ 4234988 w 4927378"/>
              <a:gd name="connsiteY132" fmla="*/ 3753698 h 4548299"/>
              <a:gd name="connsiteX133" fmla="*/ 4202119 w 4927378"/>
              <a:gd name="connsiteY133" fmla="*/ 3745490 h 4548299"/>
              <a:gd name="connsiteX134" fmla="*/ 3930948 w 4927378"/>
              <a:gd name="connsiteY134" fmla="*/ 3482826 h 4548299"/>
              <a:gd name="connsiteX135" fmla="*/ 3585822 w 4927378"/>
              <a:gd name="connsiteY135" fmla="*/ 3203745 h 4548299"/>
              <a:gd name="connsiteX136" fmla="*/ 3585822 w 4927378"/>
              <a:gd name="connsiteY136" fmla="*/ 3269411 h 4548299"/>
              <a:gd name="connsiteX137" fmla="*/ 3635126 w 4927378"/>
              <a:gd name="connsiteY137" fmla="*/ 3318661 h 4548299"/>
              <a:gd name="connsiteX138" fmla="*/ 3898079 w 4927378"/>
              <a:gd name="connsiteY138" fmla="*/ 3499242 h 4548299"/>
              <a:gd name="connsiteX139" fmla="*/ 4021338 w 4927378"/>
              <a:gd name="connsiteY139" fmla="*/ 3597741 h 4548299"/>
              <a:gd name="connsiteX140" fmla="*/ 4144598 w 4927378"/>
              <a:gd name="connsiteY140" fmla="*/ 3704449 h 4548299"/>
              <a:gd name="connsiteX141" fmla="*/ 4612984 w 4927378"/>
              <a:gd name="connsiteY141" fmla="*/ 4139487 h 4548299"/>
              <a:gd name="connsiteX142" fmla="*/ 4621201 w 4927378"/>
              <a:gd name="connsiteY142" fmla="*/ 4155903 h 4548299"/>
              <a:gd name="connsiteX143" fmla="*/ 4604766 w 4927378"/>
              <a:gd name="connsiteY143" fmla="*/ 4155903 h 4548299"/>
              <a:gd name="connsiteX144" fmla="*/ 4325378 w 4927378"/>
              <a:gd name="connsiteY144" fmla="*/ 3885031 h 4548299"/>
              <a:gd name="connsiteX145" fmla="*/ 4317161 w 4927378"/>
              <a:gd name="connsiteY145" fmla="*/ 3893239 h 4548299"/>
              <a:gd name="connsiteX146" fmla="*/ 4300727 w 4927378"/>
              <a:gd name="connsiteY146" fmla="*/ 3876822 h 4548299"/>
              <a:gd name="connsiteX147" fmla="*/ 4308944 w 4927378"/>
              <a:gd name="connsiteY147" fmla="*/ 3868614 h 4548299"/>
              <a:gd name="connsiteX148" fmla="*/ 4037773 w 4927378"/>
              <a:gd name="connsiteY148" fmla="*/ 3630575 h 4548299"/>
              <a:gd name="connsiteX149" fmla="*/ 3750168 w 4927378"/>
              <a:gd name="connsiteY149" fmla="*/ 3417160 h 4548299"/>
              <a:gd name="connsiteX150" fmla="*/ 3996687 w 4927378"/>
              <a:gd name="connsiteY150" fmla="*/ 3638783 h 4548299"/>
              <a:gd name="connsiteX151" fmla="*/ 4054208 w 4927378"/>
              <a:gd name="connsiteY151" fmla="*/ 3696241 h 4548299"/>
              <a:gd name="connsiteX152" fmla="*/ 4111729 w 4927378"/>
              <a:gd name="connsiteY152" fmla="*/ 3753698 h 4548299"/>
              <a:gd name="connsiteX153" fmla="*/ 4226771 w 4927378"/>
              <a:gd name="connsiteY153" fmla="*/ 3868614 h 4548299"/>
              <a:gd name="connsiteX154" fmla="*/ 4292509 w 4927378"/>
              <a:gd name="connsiteY154" fmla="*/ 3909655 h 4548299"/>
              <a:gd name="connsiteX155" fmla="*/ 4300727 w 4927378"/>
              <a:gd name="connsiteY155" fmla="*/ 3926072 h 4548299"/>
              <a:gd name="connsiteX156" fmla="*/ 4284292 w 4927378"/>
              <a:gd name="connsiteY156" fmla="*/ 3926072 h 4548299"/>
              <a:gd name="connsiteX157" fmla="*/ 4267857 w 4927378"/>
              <a:gd name="connsiteY157" fmla="*/ 3917864 h 4548299"/>
              <a:gd name="connsiteX158" fmla="*/ 4284292 w 4927378"/>
              <a:gd name="connsiteY158" fmla="*/ 3999946 h 4548299"/>
              <a:gd name="connsiteX159" fmla="*/ 4193902 w 4927378"/>
              <a:gd name="connsiteY159" fmla="*/ 3975322 h 4548299"/>
              <a:gd name="connsiteX160" fmla="*/ 3939165 w 4927378"/>
              <a:gd name="connsiteY160" fmla="*/ 3745490 h 4548299"/>
              <a:gd name="connsiteX161" fmla="*/ 3914514 w 4927378"/>
              <a:gd name="connsiteY161" fmla="*/ 3720865 h 4548299"/>
              <a:gd name="connsiteX162" fmla="*/ 3873427 w 4927378"/>
              <a:gd name="connsiteY162" fmla="*/ 3704449 h 4548299"/>
              <a:gd name="connsiteX163" fmla="*/ 3972035 w 4927378"/>
              <a:gd name="connsiteY163" fmla="*/ 3802948 h 4548299"/>
              <a:gd name="connsiteX164" fmla="*/ 4054208 w 4927378"/>
              <a:gd name="connsiteY164" fmla="*/ 3901447 h 4548299"/>
              <a:gd name="connsiteX165" fmla="*/ 4234988 w 4927378"/>
              <a:gd name="connsiteY165" fmla="*/ 4098445 h 4548299"/>
              <a:gd name="connsiteX166" fmla="*/ 4243206 w 4927378"/>
              <a:gd name="connsiteY166" fmla="*/ 4131278 h 4548299"/>
              <a:gd name="connsiteX167" fmla="*/ 4210336 w 4927378"/>
              <a:gd name="connsiteY167" fmla="*/ 4123070 h 4548299"/>
              <a:gd name="connsiteX168" fmla="*/ 3840558 w 4927378"/>
              <a:gd name="connsiteY168" fmla="*/ 3835781 h 4548299"/>
              <a:gd name="connsiteX169" fmla="*/ 3478997 w 4927378"/>
              <a:gd name="connsiteY169" fmla="*/ 3540284 h 4548299"/>
              <a:gd name="connsiteX170" fmla="*/ 3166740 w 4927378"/>
              <a:gd name="connsiteY170" fmla="*/ 3417160 h 4548299"/>
              <a:gd name="connsiteX171" fmla="*/ 3199609 w 4927378"/>
              <a:gd name="connsiteY171" fmla="*/ 3441784 h 4548299"/>
              <a:gd name="connsiteX172" fmla="*/ 3388607 w 4927378"/>
              <a:gd name="connsiteY172" fmla="*/ 3597741 h 4548299"/>
              <a:gd name="connsiteX173" fmla="*/ 3594039 w 4927378"/>
              <a:gd name="connsiteY173" fmla="*/ 3729074 h 4548299"/>
              <a:gd name="connsiteX174" fmla="*/ 3988469 w 4927378"/>
              <a:gd name="connsiteY174" fmla="*/ 3999946 h 4548299"/>
              <a:gd name="connsiteX175" fmla="*/ 3996687 w 4927378"/>
              <a:gd name="connsiteY175" fmla="*/ 4016363 h 4548299"/>
              <a:gd name="connsiteX176" fmla="*/ 3980252 w 4927378"/>
              <a:gd name="connsiteY176" fmla="*/ 4016363 h 4548299"/>
              <a:gd name="connsiteX177" fmla="*/ 3585822 w 4927378"/>
              <a:gd name="connsiteY177" fmla="*/ 3753698 h 4548299"/>
              <a:gd name="connsiteX178" fmla="*/ 3257130 w 4927378"/>
              <a:gd name="connsiteY178" fmla="*/ 3548492 h 4548299"/>
              <a:gd name="connsiteX179" fmla="*/ 3856993 w 4927378"/>
              <a:gd name="connsiteY179" fmla="*/ 3991738 h 4548299"/>
              <a:gd name="connsiteX180" fmla="*/ 3873427 w 4927378"/>
              <a:gd name="connsiteY180" fmla="*/ 4016363 h 4548299"/>
              <a:gd name="connsiteX181" fmla="*/ 3881644 w 4927378"/>
              <a:gd name="connsiteY181" fmla="*/ 4016363 h 4548299"/>
              <a:gd name="connsiteX182" fmla="*/ 3972035 w 4927378"/>
              <a:gd name="connsiteY182" fmla="*/ 4065612 h 4548299"/>
              <a:gd name="connsiteX183" fmla="*/ 3980252 w 4927378"/>
              <a:gd name="connsiteY183" fmla="*/ 4082029 h 4548299"/>
              <a:gd name="connsiteX184" fmla="*/ 3972035 w 4927378"/>
              <a:gd name="connsiteY184" fmla="*/ 4082029 h 4548299"/>
              <a:gd name="connsiteX185" fmla="*/ 3881644 w 4927378"/>
              <a:gd name="connsiteY185" fmla="*/ 4032779 h 4548299"/>
              <a:gd name="connsiteX186" fmla="*/ 3873427 w 4927378"/>
              <a:gd name="connsiteY186" fmla="*/ 4024571 h 4548299"/>
              <a:gd name="connsiteX187" fmla="*/ 3848775 w 4927378"/>
              <a:gd name="connsiteY187" fmla="*/ 4024571 h 4548299"/>
              <a:gd name="connsiteX188" fmla="*/ 3684429 w 4927378"/>
              <a:gd name="connsiteY188" fmla="*/ 3926072 h 4548299"/>
              <a:gd name="connsiteX189" fmla="*/ 3528301 w 4927378"/>
              <a:gd name="connsiteY189" fmla="*/ 3827573 h 4548299"/>
              <a:gd name="connsiteX190" fmla="*/ 3207826 w 4927378"/>
              <a:gd name="connsiteY190" fmla="*/ 3605950 h 4548299"/>
              <a:gd name="connsiteX191" fmla="*/ 3191392 w 4927378"/>
              <a:gd name="connsiteY191" fmla="*/ 3614158 h 4548299"/>
              <a:gd name="connsiteX192" fmla="*/ 3109219 w 4927378"/>
              <a:gd name="connsiteY192" fmla="*/ 3573117 h 4548299"/>
              <a:gd name="connsiteX193" fmla="*/ 3092784 w 4927378"/>
              <a:gd name="connsiteY193" fmla="*/ 3548492 h 4548299"/>
              <a:gd name="connsiteX194" fmla="*/ 2862700 w 4927378"/>
              <a:gd name="connsiteY194" fmla="*/ 3310452 h 4548299"/>
              <a:gd name="connsiteX195" fmla="*/ 2788744 w 4927378"/>
              <a:gd name="connsiteY195" fmla="*/ 3269411 h 4548299"/>
              <a:gd name="connsiteX196" fmla="*/ 2657268 w 4927378"/>
              <a:gd name="connsiteY196" fmla="*/ 3203745 h 4548299"/>
              <a:gd name="connsiteX197" fmla="*/ 2525791 w 4927378"/>
              <a:gd name="connsiteY197" fmla="*/ 3129871 h 4548299"/>
              <a:gd name="connsiteX198" fmla="*/ 2525791 w 4927378"/>
              <a:gd name="connsiteY198" fmla="*/ 3154495 h 4548299"/>
              <a:gd name="connsiteX199" fmla="*/ 2468270 w 4927378"/>
              <a:gd name="connsiteY199" fmla="*/ 3146287 h 4548299"/>
              <a:gd name="connsiteX200" fmla="*/ 2435401 w 4927378"/>
              <a:gd name="connsiteY200" fmla="*/ 3121662 h 4548299"/>
              <a:gd name="connsiteX201" fmla="*/ 2517574 w 4927378"/>
              <a:gd name="connsiteY201" fmla="*/ 3203745 h 4548299"/>
              <a:gd name="connsiteX202" fmla="*/ 2525791 w 4927378"/>
              <a:gd name="connsiteY202" fmla="*/ 3211953 h 4548299"/>
              <a:gd name="connsiteX203" fmla="*/ 2624398 w 4927378"/>
              <a:gd name="connsiteY203" fmla="*/ 3294036 h 4548299"/>
              <a:gd name="connsiteX204" fmla="*/ 3068132 w 4927378"/>
              <a:gd name="connsiteY204" fmla="*/ 3614158 h 4548299"/>
              <a:gd name="connsiteX205" fmla="*/ 3528301 w 4927378"/>
              <a:gd name="connsiteY205" fmla="*/ 3901447 h 4548299"/>
              <a:gd name="connsiteX206" fmla="*/ 3544735 w 4927378"/>
              <a:gd name="connsiteY206" fmla="*/ 3909655 h 4548299"/>
              <a:gd name="connsiteX207" fmla="*/ 3528301 w 4927378"/>
              <a:gd name="connsiteY207" fmla="*/ 3917864 h 4548299"/>
              <a:gd name="connsiteX208" fmla="*/ 3207826 w 4927378"/>
              <a:gd name="connsiteY208" fmla="*/ 3802948 h 4548299"/>
              <a:gd name="connsiteX209" fmla="*/ 3043480 w 4927378"/>
              <a:gd name="connsiteY209" fmla="*/ 3737282 h 4548299"/>
              <a:gd name="connsiteX210" fmla="*/ 2879134 w 4927378"/>
              <a:gd name="connsiteY210" fmla="*/ 3663408 h 4548299"/>
              <a:gd name="connsiteX211" fmla="*/ 2484704 w 4927378"/>
              <a:gd name="connsiteY211" fmla="*/ 3441784 h 4548299"/>
              <a:gd name="connsiteX212" fmla="*/ 2287489 w 4927378"/>
              <a:gd name="connsiteY212" fmla="*/ 3326869 h 4548299"/>
              <a:gd name="connsiteX213" fmla="*/ 2098492 w 4927378"/>
              <a:gd name="connsiteY213" fmla="*/ 3220161 h 4548299"/>
              <a:gd name="connsiteX214" fmla="*/ 2008101 w 4927378"/>
              <a:gd name="connsiteY214" fmla="*/ 3146287 h 4548299"/>
              <a:gd name="connsiteX215" fmla="*/ 1983449 w 4927378"/>
              <a:gd name="connsiteY215" fmla="*/ 3179120 h 4548299"/>
              <a:gd name="connsiteX216" fmla="*/ 1950580 w 4927378"/>
              <a:gd name="connsiteY216" fmla="*/ 3187328 h 4548299"/>
              <a:gd name="connsiteX217" fmla="*/ 1958798 w 4927378"/>
              <a:gd name="connsiteY217" fmla="*/ 3154495 h 4548299"/>
              <a:gd name="connsiteX218" fmla="*/ 1983449 w 4927378"/>
              <a:gd name="connsiteY218" fmla="*/ 3129871 h 4548299"/>
              <a:gd name="connsiteX219" fmla="*/ 1909494 w 4927378"/>
              <a:gd name="connsiteY219" fmla="*/ 3072413 h 4548299"/>
              <a:gd name="connsiteX220" fmla="*/ 1860190 w 4927378"/>
              <a:gd name="connsiteY220" fmla="*/ 3113454 h 4548299"/>
              <a:gd name="connsiteX221" fmla="*/ 1646540 w 4927378"/>
              <a:gd name="connsiteY221" fmla="*/ 3318661 h 4548299"/>
              <a:gd name="connsiteX222" fmla="*/ 1441108 w 4927378"/>
              <a:gd name="connsiteY222" fmla="*/ 3540284 h 4548299"/>
              <a:gd name="connsiteX223" fmla="*/ 1358935 w 4927378"/>
              <a:gd name="connsiteY223" fmla="*/ 3646991 h 4548299"/>
              <a:gd name="connsiteX224" fmla="*/ 1284979 w 4927378"/>
              <a:gd name="connsiteY224" fmla="*/ 3745490 h 4548299"/>
              <a:gd name="connsiteX225" fmla="*/ 1137068 w 4927378"/>
              <a:gd name="connsiteY225" fmla="*/ 3950697 h 4548299"/>
              <a:gd name="connsiteX226" fmla="*/ 1030243 w 4927378"/>
              <a:gd name="connsiteY226" fmla="*/ 4098445 h 4548299"/>
              <a:gd name="connsiteX227" fmla="*/ 931635 w 4927378"/>
              <a:gd name="connsiteY227" fmla="*/ 4246194 h 4548299"/>
              <a:gd name="connsiteX228" fmla="*/ 709768 w 4927378"/>
              <a:gd name="connsiteY228" fmla="*/ 4517067 h 4548299"/>
              <a:gd name="connsiteX229" fmla="*/ 635813 w 4927378"/>
              <a:gd name="connsiteY229" fmla="*/ 4541692 h 4548299"/>
              <a:gd name="connsiteX230" fmla="*/ 635813 w 4927378"/>
              <a:gd name="connsiteY230" fmla="*/ 4467817 h 4548299"/>
              <a:gd name="connsiteX231" fmla="*/ 1079547 w 4927378"/>
              <a:gd name="connsiteY231" fmla="*/ 3852198 h 4548299"/>
              <a:gd name="connsiteX232" fmla="*/ 1317848 w 4927378"/>
              <a:gd name="connsiteY232" fmla="*/ 3548492 h 4548299"/>
              <a:gd name="connsiteX233" fmla="*/ 1597237 w 4927378"/>
              <a:gd name="connsiteY233" fmla="*/ 3269411 h 4548299"/>
              <a:gd name="connsiteX234" fmla="*/ 1720496 w 4927378"/>
              <a:gd name="connsiteY234" fmla="*/ 3154495 h 4548299"/>
              <a:gd name="connsiteX235" fmla="*/ 1712279 w 4927378"/>
              <a:gd name="connsiteY235" fmla="*/ 3146287 h 4548299"/>
              <a:gd name="connsiteX236" fmla="*/ 1704061 w 4927378"/>
              <a:gd name="connsiteY236" fmla="*/ 3113454 h 4548299"/>
              <a:gd name="connsiteX237" fmla="*/ 1556150 w 4927378"/>
              <a:gd name="connsiteY237" fmla="*/ 3236578 h 4548299"/>
              <a:gd name="connsiteX238" fmla="*/ 1383587 w 4927378"/>
              <a:gd name="connsiteY238" fmla="*/ 3449993 h 4548299"/>
              <a:gd name="connsiteX239" fmla="*/ 1293196 w 4927378"/>
              <a:gd name="connsiteY239" fmla="*/ 3556700 h 4548299"/>
              <a:gd name="connsiteX240" fmla="*/ 1186372 w 4927378"/>
              <a:gd name="connsiteY240" fmla="*/ 3655199 h 4548299"/>
              <a:gd name="connsiteX241" fmla="*/ 882332 w 4927378"/>
              <a:gd name="connsiteY241" fmla="*/ 3876822 h 4548299"/>
              <a:gd name="connsiteX242" fmla="*/ 742638 w 4927378"/>
              <a:gd name="connsiteY242" fmla="*/ 4057404 h 4548299"/>
              <a:gd name="connsiteX243" fmla="*/ 602944 w 4927378"/>
              <a:gd name="connsiteY243" fmla="*/ 4246194 h 4548299"/>
              <a:gd name="connsiteX244" fmla="*/ 586509 w 4927378"/>
              <a:gd name="connsiteY244" fmla="*/ 4246194 h 4548299"/>
              <a:gd name="connsiteX245" fmla="*/ 586509 w 4927378"/>
              <a:gd name="connsiteY245" fmla="*/ 4237986 h 4548299"/>
              <a:gd name="connsiteX246" fmla="*/ 750855 w 4927378"/>
              <a:gd name="connsiteY246" fmla="*/ 3950697 h 4548299"/>
              <a:gd name="connsiteX247" fmla="*/ 693334 w 4927378"/>
              <a:gd name="connsiteY247" fmla="*/ 3934280 h 4548299"/>
              <a:gd name="connsiteX248" fmla="*/ 676899 w 4927378"/>
              <a:gd name="connsiteY248" fmla="*/ 3868614 h 4548299"/>
              <a:gd name="connsiteX249" fmla="*/ 627596 w 4927378"/>
              <a:gd name="connsiteY249" fmla="*/ 3917864 h 4548299"/>
              <a:gd name="connsiteX250" fmla="*/ 594727 w 4927378"/>
              <a:gd name="connsiteY250" fmla="*/ 3926072 h 4548299"/>
              <a:gd name="connsiteX251" fmla="*/ 602944 w 4927378"/>
              <a:gd name="connsiteY251" fmla="*/ 3893239 h 4548299"/>
              <a:gd name="connsiteX252" fmla="*/ 816593 w 4927378"/>
              <a:gd name="connsiteY252" fmla="*/ 3671616 h 4548299"/>
              <a:gd name="connsiteX253" fmla="*/ 1054895 w 4927378"/>
              <a:gd name="connsiteY253" fmla="*/ 3392535 h 4548299"/>
              <a:gd name="connsiteX254" fmla="*/ 989156 w 4927378"/>
              <a:gd name="connsiteY254" fmla="*/ 3376118 h 4548299"/>
              <a:gd name="connsiteX255" fmla="*/ 956287 w 4927378"/>
              <a:gd name="connsiteY255" fmla="*/ 3417160 h 4548299"/>
              <a:gd name="connsiteX256" fmla="*/ 627596 w 4927378"/>
              <a:gd name="connsiteY256" fmla="*/ 3843989 h 4548299"/>
              <a:gd name="connsiteX257" fmla="*/ 274252 w 4927378"/>
              <a:gd name="connsiteY257" fmla="*/ 4254403 h 4548299"/>
              <a:gd name="connsiteX258" fmla="*/ 257817 w 4927378"/>
              <a:gd name="connsiteY258" fmla="*/ 4254403 h 4548299"/>
              <a:gd name="connsiteX259" fmla="*/ 266035 w 4927378"/>
              <a:gd name="connsiteY259" fmla="*/ 4237986 h 4548299"/>
              <a:gd name="connsiteX260" fmla="*/ 479684 w 4927378"/>
              <a:gd name="connsiteY260" fmla="*/ 3999946 h 4548299"/>
              <a:gd name="connsiteX261" fmla="*/ 471467 w 4927378"/>
              <a:gd name="connsiteY261" fmla="*/ 3991738 h 4548299"/>
              <a:gd name="connsiteX262" fmla="*/ 487902 w 4927378"/>
              <a:gd name="connsiteY262" fmla="*/ 3983530 h 4548299"/>
              <a:gd name="connsiteX263" fmla="*/ 496119 w 4927378"/>
              <a:gd name="connsiteY263" fmla="*/ 3991738 h 4548299"/>
              <a:gd name="connsiteX264" fmla="*/ 685117 w 4927378"/>
              <a:gd name="connsiteY264" fmla="*/ 3753698 h 4548299"/>
              <a:gd name="connsiteX265" fmla="*/ 865897 w 4927378"/>
              <a:gd name="connsiteY265" fmla="*/ 3515659 h 4548299"/>
              <a:gd name="connsiteX266" fmla="*/ 676899 w 4927378"/>
              <a:gd name="connsiteY266" fmla="*/ 3712657 h 4548299"/>
              <a:gd name="connsiteX267" fmla="*/ 578292 w 4927378"/>
              <a:gd name="connsiteY267" fmla="*/ 3811156 h 4548299"/>
              <a:gd name="connsiteX268" fmla="*/ 479684 w 4927378"/>
              <a:gd name="connsiteY268" fmla="*/ 3909655 h 4548299"/>
              <a:gd name="connsiteX269" fmla="*/ 455032 w 4927378"/>
              <a:gd name="connsiteY269" fmla="*/ 3967113 h 4548299"/>
              <a:gd name="connsiteX270" fmla="*/ 438598 w 4927378"/>
              <a:gd name="connsiteY270" fmla="*/ 3975322 h 4548299"/>
              <a:gd name="connsiteX271" fmla="*/ 438598 w 4927378"/>
              <a:gd name="connsiteY271" fmla="*/ 3958905 h 4548299"/>
              <a:gd name="connsiteX272" fmla="*/ 446815 w 4927378"/>
              <a:gd name="connsiteY272" fmla="*/ 3942488 h 4548299"/>
              <a:gd name="connsiteX273" fmla="*/ 372860 w 4927378"/>
              <a:gd name="connsiteY273" fmla="*/ 3958905 h 4548299"/>
              <a:gd name="connsiteX274" fmla="*/ 381077 w 4927378"/>
              <a:gd name="connsiteY274" fmla="*/ 3876822 h 4548299"/>
              <a:gd name="connsiteX275" fmla="*/ 570075 w 4927378"/>
              <a:gd name="connsiteY275" fmla="*/ 3655199 h 4548299"/>
              <a:gd name="connsiteX276" fmla="*/ 594727 w 4927378"/>
              <a:gd name="connsiteY276" fmla="*/ 3630575 h 4548299"/>
              <a:gd name="connsiteX277" fmla="*/ 602944 w 4927378"/>
              <a:gd name="connsiteY277" fmla="*/ 3597741 h 4548299"/>
              <a:gd name="connsiteX278" fmla="*/ 520771 w 4927378"/>
              <a:gd name="connsiteY278" fmla="*/ 3679824 h 4548299"/>
              <a:gd name="connsiteX279" fmla="*/ 438598 w 4927378"/>
              <a:gd name="connsiteY279" fmla="*/ 3753698 h 4548299"/>
              <a:gd name="connsiteX280" fmla="*/ 274252 w 4927378"/>
              <a:gd name="connsiteY280" fmla="*/ 3909655 h 4548299"/>
              <a:gd name="connsiteX281" fmla="*/ 241383 w 4927378"/>
              <a:gd name="connsiteY281" fmla="*/ 3909655 h 4548299"/>
              <a:gd name="connsiteX282" fmla="*/ 241383 w 4927378"/>
              <a:gd name="connsiteY282" fmla="*/ 3885031 h 4548299"/>
              <a:gd name="connsiteX283" fmla="*/ 487902 w 4927378"/>
              <a:gd name="connsiteY283" fmla="*/ 3556700 h 4548299"/>
              <a:gd name="connsiteX284" fmla="*/ 742638 w 4927378"/>
              <a:gd name="connsiteY284" fmla="*/ 3252994 h 4548299"/>
              <a:gd name="connsiteX285" fmla="*/ 849462 w 4927378"/>
              <a:gd name="connsiteY285" fmla="*/ 2973914 h 4548299"/>
              <a:gd name="connsiteX286" fmla="*/ 824811 w 4927378"/>
              <a:gd name="connsiteY286" fmla="*/ 2998538 h 4548299"/>
              <a:gd name="connsiteX287" fmla="*/ 570075 w 4927378"/>
              <a:gd name="connsiteY287" fmla="*/ 3335077 h 4548299"/>
              <a:gd name="connsiteX288" fmla="*/ 339990 w 4927378"/>
              <a:gd name="connsiteY288" fmla="*/ 3688032 h 4548299"/>
              <a:gd name="connsiteX289" fmla="*/ 331773 w 4927378"/>
              <a:gd name="connsiteY289" fmla="*/ 3696241 h 4548299"/>
              <a:gd name="connsiteX290" fmla="*/ 331773 w 4927378"/>
              <a:gd name="connsiteY290" fmla="*/ 3679824 h 4548299"/>
              <a:gd name="connsiteX291" fmla="*/ 553640 w 4927378"/>
              <a:gd name="connsiteY291" fmla="*/ 3326869 h 4548299"/>
              <a:gd name="connsiteX292" fmla="*/ 726203 w 4927378"/>
              <a:gd name="connsiteY292" fmla="*/ 3039580 h 4548299"/>
              <a:gd name="connsiteX293" fmla="*/ 339990 w 4927378"/>
              <a:gd name="connsiteY293" fmla="*/ 3556700 h 4548299"/>
              <a:gd name="connsiteX294" fmla="*/ 315339 w 4927378"/>
              <a:gd name="connsiteY294" fmla="*/ 3573117 h 4548299"/>
              <a:gd name="connsiteX295" fmla="*/ 323556 w 4927378"/>
              <a:gd name="connsiteY295" fmla="*/ 3581325 h 4548299"/>
              <a:gd name="connsiteX296" fmla="*/ 282469 w 4927378"/>
              <a:gd name="connsiteY296" fmla="*/ 3663408 h 4548299"/>
              <a:gd name="connsiteX297" fmla="*/ 266035 w 4927378"/>
              <a:gd name="connsiteY297" fmla="*/ 3671616 h 4548299"/>
              <a:gd name="connsiteX298" fmla="*/ 266035 w 4927378"/>
              <a:gd name="connsiteY298" fmla="*/ 3663408 h 4548299"/>
              <a:gd name="connsiteX299" fmla="*/ 298904 w 4927378"/>
              <a:gd name="connsiteY299" fmla="*/ 3581325 h 4548299"/>
              <a:gd name="connsiteX300" fmla="*/ 307121 w 4927378"/>
              <a:gd name="connsiteY300" fmla="*/ 3573117 h 4548299"/>
              <a:gd name="connsiteX301" fmla="*/ 307121 w 4927378"/>
              <a:gd name="connsiteY301" fmla="*/ 3548492 h 4548299"/>
              <a:gd name="connsiteX302" fmla="*/ 676899 w 4927378"/>
              <a:gd name="connsiteY302" fmla="*/ 2990330 h 4548299"/>
              <a:gd name="connsiteX303" fmla="*/ 668682 w 4927378"/>
              <a:gd name="connsiteY303" fmla="*/ 2973914 h 4548299"/>
              <a:gd name="connsiteX304" fmla="*/ 701551 w 4927378"/>
              <a:gd name="connsiteY304" fmla="*/ 2900039 h 4548299"/>
              <a:gd name="connsiteX305" fmla="*/ 726203 w 4927378"/>
              <a:gd name="connsiteY305" fmla="*/ 2883623 h 4548299"/>
              <a:gd name="connsiteX306" fmla="*/ 956287 w 4927378"/>
              <a:gd name="connsiteY306" fmla="*/ 2703041 h 4548299"/>
              <a:gd name="connsiteX307" fmla="*/ 997374 w 4927378"/>
              <a:gd name="connsiteY307" fmla="*/ 2645583 h 4548299"/>
              <a:gd name="connsiteX308" fmla="*/ 1054895 w 4927378"/>
              <a:gd name="connsiteY308" fmla="*/ 2547084 h 4548299"/>
              <a:gd name="connsiteX309" fmla="*/ 972722 w 4927378"/>
              <a:gd name="connsiteY309" fmla="*/ 2489626 h 4548299"/>
              <a:gd name="connsiteX310" fmla="*/ 668682 w 4927378"/>
              <a:gd name="connsiteY310" fmla="*/ 2858998 h 4548299"/>
              <a:gd name="connsiteX311" fmla="*/ 405729 w 4927378"/>
              <a:gd name="connsiteY311" fmla="*/ 3261203 h 4548299"/>
              <a:gd name="connsiteX312" fmla="*/ 397512 w 4927378"/>
              <a:gd name="connsiteY312" fmla="*/ 3277619 h 4548299"/>
              <a:gd name="connsiteX313" fmla="*/ 389294 w 4927378"/>
              <a:gd name="connsiteY313" fmla="*/ 3261203 h 4548299"/>
              <a:gd name="connsiteX314" fmla="*/ 487902 w 4927378"/>
              <a:gd name="connsiteY314" fmla="*/ 2965705 h 4548299"/>
              <a:gd name="connsiteX315" fmla="*/ 545423 w 4927378"/>
              <a:gd name="connsiteY315" fmla="*/ 2817957 h 4548299"/>
              <a:gd name="connsiteX316" fmla="*/ 619378 w 4927378"/>
              <a:gd name="connsiteY316" fmla="*/ 2670208 h 4548299"/>
              <a:gd name="connsiteX317" fmla="*/ 808376 w 4927378"/>
              <a:gd name="connsiteY317" fmla="*/ 2391127 h 4548299"/>
              <a:gd name="connsiteX318" fmla="*/ 266035 w 4927378"/>
              <a:gd name="connsiteY318" fmla="*/ 2046380 h 4548299"/>
              <a:gd name="connsiteX319" fmla="*/ 109906 w 4927378"/>
              <a:gd name="connsiteY319" fmla="*/ 1898631 h 4548299"/>
              <a:gd name="connsiteX320" fmla="*/ 77037 w 4927378"/>
              <a:gd name="connsiteY320" fmla="*/ 1742674 h 4548299"/>
              <a:gd name="connsiteX321" fmla="*/ 233165 w 4927378"/>
              <a:gd name="connsiteY321" fmla="*/ 1652383 h 4548299"/>
              <a:gd name="connsiteX322" fmla="*/ 200296 w 4927378"/>
              <a:gd name="connsiteY322" fmla="*/ 1635967 h 4548299"/>
              <a:gd name="connsiteX323" fmla="*/ 159210 w 4927378"/>
              <a:gd name="connsiteY323" fmla="*/ 1594926 h 4548299"/>
              <a:gd name="connsiteX324" fmla="*/ 77037 w 4927378"/>
              <a:gd name="connsiteY324" fmla="*/ 1463593 h 4548299"/>
              <a:gd name="connsiteX325" fmla="*/ 60602 w 4927378"/>
              <a:gd name="connsiteY325" fmla="*/ 1406136 h 4548299"/>
              <a:gd name="connsiteX326" fmla="*/ 3081 w 4927378"/>
              <a:gd name="connsiteY326" fmla="*/ 1110638 h 4548299"/>
              <a:gd name="connsiteX327" fmla="*/ 27733 w 4927378"/>
              <a:gd name="connsiteY327" fmla="*/ 1086013 h 4548299"/>
              <a:gd name="connsiteX328" fmla="*/ 27733 w 4927378"/>
              <a:gd name="connsiteY328" fmla="*/ 1069596 h 4548299"/>
              <a:gd name="connsiteX329" fmla="*/ 3081 w 4927378"/>
              <a:gd name="connsiteY329" fmla="*/ 962889 h 4548299"/>
              <a:gd name="connsiteX330" fmla="*/ 27733 w 4927378"/>
              <a:gd name="connsiteY330" fmla="*/ 930056 h 4548299"/>
              <a:gd name="connsiteX331" fmla="*/ 134558 w 4927378"/>
              <a:gd name="connsiteY331" fmla="*/ 856182 h 4548299"/>
              <a:gd name="connsiteX332" fmla="*/ 167427 w 4927378"/>
              <a:gd name="connsiteY332" fmla="*/ 823349 h 4548299"/>
              <a:gd name="connsiteX333" fmla="*/ 216731 w 4927378"/>
              <a:gd name="connsiteY333" fmla="*/ 708433 h 4548299"/>
              <a:gd name="connsiteX334" fmla="*/ 241383 w 4927378"/>
              <a:gd name="connsiteY334" fmla="*/ 675600 h 4548299"/>
              <a:gd name="connsiteX335" fmla="*/ 266035 w 4927378"/>
              <a:gd name="connsiteY335" fmla="*/ 683808 h 4548299"/>
              <a:gd name="connsiteX336" fmla="*/ 257817 w 4927378"/>
              <a:gd name="connsiteY336" fmla="*/ 650975 h 4548299"/>
              <a:gd name="connsiteX337" fmla="*/ 241383 w 4927378"/>
              <a:gd name="connsiteY337" fmla="*/ 634559 h 4548299"/>
              <a:gd name="connsiteX338" fmla="*/ 175645 w 4927378"/>
              <a:gd name="connsiteY338" fmla="*/ 585309 h 4548299"/>
              <a:gd name="connsiteX339" fmla="*/ 150993 w 4927378"/>
              <a:gd name="connsiteY339" fmla="*/ 527851 h 4548299"/>
              <a:gd name="connsiteX340" fmla="*/ 175645 w 4927378"/>
              <a:gd name="connsiteY340" fmla="*/ 429352 h 4548299"/>
              <a:gd name="connsiteX341" fmla="*/ 183862 w 4927378"/>
              <a:gd name="connsiteY341" fmla="*/ 429352 h 4548299"/>
              <a:gd name="connsiteX342" fmla="*/ 159210 w 4927378"/>
              <a:gd name="connsiteY342" fmla="*/ 396519 h 4548299"/>
              <a:gd name="connsiteX343" fmla="*/ 150993 w 4927378"/>
              <a:gd name="connsiteY343" fmla="*/ 380103 h 4548299"/>
              <a:gd name="connsiteX344" fmla="*/ 159210 w 4927378"/>
              <a:gd name="connsiteY344" fmla="*/ 355478 h 4548299"/>
              <a:gd name="connsiteX345" fmla="*/ 159210 w 4927378"/>
              <a:gd name="connsiteY345" fmla="*/ 347269 h 4548299"/>
              <a:gd name="connsiteX346" fmla="*/ 183862 w 4927378"/>
              <a:gd name="connsiteY346" fmla="*/ 339061 h 4548299"/>
              <a:gd name="connsiteX347" fmla="*/ 200296 w 4927378"/>
              <a:gd name="connsiteY347" fmla="*/ 330853 h 4548299"/>
              <a:gd name="connsiteX348" fmla="*/ 224948 w 4927378"/>
              <a:gd name="connsiteY348" fmla="*/ 339061 h 4548299"/>
              <a:gd name="connsiteX349" fmla="*/ 241383 w 4927378"/>
              <a:gd name="connsiteY349" fmla="*/ 396519 h 4548299"/>
              <a:gd name="connsiteX350" fmla="*/ 257817 w 4927378"/>
              <a:gd name="connsiteY350" fmla="*/ 388311 h 4548299"/>
              <a:gd name="connsiteX351" fmla="*/ 249600 w 4927378"/>
              <a:gd name="connsiteY351" fmla="*/ 412936 h 4548299"/>
              <a:gd name="connsiteX352" fmla="*/ 257817 w 4927378"/>
              <a:gd name="connsiteY352" fmla="*/ 388311 h 4548299"/>
              <a:gd name="connsiteX353" fmla="*/ 262568 w 4927378"/>
              <a:gd name="connsiteY353" fmla="*/ 402547 h 4548299"/>
              <a:gd name="connsiteX354" fmla="*/ 264440 w 4927378"/>
              <a:gd name="connsiteY354" fmla="*/ 408157 h 4548299"/>
              <a:gd name="connsiteX355" fmla="*/ 266035 w 4927378"/>
              <a:gd name="connsiteY355" fmla="*/ 412936 h 4548299"/>
              <a:gd name="connsiteX356" fmla="*/ 265008 w 4927378"/>
              <a:gd name="connsiteY356" fmla="*/ 409858 h 4548299"/>
              <a:gd name="connsiteX357" fmla="*/ 264440 w 4927378"/>
              <a:gd name="connsiteY357" fmla="*/ 408157 h 4548299"/>
              <a:gd name="connsiteX358" fmla="*/ 261284 w 4927378"/>
              <a:gd name="connsiteY358" fmla="*/ 398699 h 4548299"/>
              <a:gd name="connsiteX359" fmla="*/ 257817 w 4927378"/>
              <a:gd name="connsiteY359" fmla="*/ 388311 h 4548299"/>
              <a:gd name="connsiteX360" fmla="*/ 307121 w 4927378"/>
              <a:gd name="connsiteY360" fmla="*/ 421144 h 4548299"/>
              <a:gd name="connsiteX361" fmla="*/ 348208 w 4927378"/>
              <a:gd name="connsiteY361" fmla="*/ 445769 h 4548299"/>
              <a:gd name="connsiteX362" fmla="*/ 348208 w 4927378"/>
              <a:gd name="connsiteY362" fmla="*/ 437560 h 4548299"/>
              <a:gd name="connsiteX363" fmla="*/ 422163 w 4927378"/>
              <a:gd name="connsiteY363" fmla="*/ 495018 h 4548299"/>
              <a:gd name="connsiteX364" fmla="*/ 430381 w 4927378"/>
              <a:gd name="connsiteY364" fmla="*/ 511435 h 4548299"/>
              <a:gd name="connsiteX365" fmla="*/ 455032 w 4927378"/>
              <a:gd name="connsiteY365" fmla="*/ 519643 h 4548299"/>
              <a:gd name="connsiteX366" fmla="*/ 471467 w 4927378"/>
              <a:gd name="connsiteY366" fmla="*/ 536060 h 4548299"/>
              <a:gd name="connsiteX367" fmla="*/ 479684 w 4927378"/>
              <a:gd name="connsiteY367" fmla="*/ 536060 h 4548299"/>
              <a:gd name="connsiteX368" fmla="*/ 504336 w 4927378"/>
              <a:gd name="connsiteY368" fmla="*/ 536060 h 4548299"/>
              <a:gd name="connsiteX369" fmla="*/ 602944 w 4927378"/>
              <a:gd name="connsiteY369" fmla="*/ 560684 h 4548299"/>
              <a:gd name="connsiteX370" fmla="*/ 635813 w 4927378"/>
              <a:gd name="connsiteY370" fmla="*/ 585309 h 4548299"/>
              <a:gd name="connsiteX371" fmla="*/ 627596 w 4927378"/>
              <a:gd name="connsiteY371" fmla="*/ 568893 h 4548299"/>
              <a:gd name="connsiteX372" fmla="*/ 635813 w 4927378"/>
              <a:gd name="connsiteY372" fmla="*/ 552476 h 4548299"/>
              <a:gd name="connsiteX373" fmla="*/ 463250 w 4927378"/>
              <a:gd name="connsiteY373" fmla="*/ 388311 h 4548299"/>
              <a:gd name="connsiteX374" fmla="*/ 438598 w 4927378"/>
              <a:gd name="connsiteY374" fmla="*/ 388311 h 4548299"/>
              <a:gd name="connsiteX375" fmla="*/ 430381 w 4927378"/>
              <a:gd name="connsiteY375" fmla="*/ 388311 h 4548299"/>
              <a:gd name="connsiteX376" fmla="*/ 422163 w 4927378"/>
              <a:gd name="connsiteY376" fmla="*/ 380103 h 4548299"/>
              <a:gd name="connsiteX377" fmla="*/ 430381 w 4927378"/>
              <a:gd name="connsiteY377" fmla="*/ 396519 h 4548299"/>
              <a:gd name="connsiteX378" fmla="*/ 520771 w 4927378"/>
              <a:gd name="connsiteY378" fmla="*/ 511435 h 4548299"/>
              <a:gd name="connsiteX379" fmla="*/ 520771 w 4927378"/>
              <a:gd name="connsiteY379" fmla="*/ 536060 h 4548299"/>
              <a:gd name="connsiteX380" fmla="*/ 487902 w 4927378"/>
              <a:gd name="connsiteY380" fmla="*/ 519643 h 4548299"/>
              <a:gd name="connsiteX381" fmla="*/ 339990 w 4927378"/>
              <a:gd name="connsiteY381" fmla="*/ 388311 h 4548299"/>
              <a:gd name="connsiteX382" fmla="*/ 298904 w 4927378"/>
              <a:gd name="connsiteY382" fmla="*/ 371894 h 4548299"/>
              <a:gd name="connsiteX383" fmla="*/ 249600 w 4927378"/>
              <a:gd name="connsiteY383" fmla="*/ 265187 h 4548299"/>
              <a:gd name="connsiteX384" fmla="*/ 282469 w 4927378"/>
              <a:gd name="connsiteY384" fmla="*/ 207729 h 4548299"/>
              <a:gd name="connsiteX385" fmla="*/ 430381 w 4927378"/>
              <a:gd name="connsiteY385" fmla="*/ 215937 h 4548299"/>
              <a:gd name="connsiteX386" fmla="*/ 422163 w 4927378"/>
              <a:gd name="connsiteY386" fmla="*/ 199521 h 4548299"/>
              <a:gd name="connsiteX387" fmla="*/ 463250 w 4927378"/>
              <a:gd name="connsiteY387" fmla="*/ 2523 h 4548299"/>
              <a:gd name="connsiteX388" fmla="*/ 501592 w 4927378"/>
              <a:gd name="connsiteY388" fmla="*/ 102 h 454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4927378" h="4548299">
                <a:moveTo>
                  <a:pt x="501592" y="102"/>
                </a:moveTo>
                <a:cubicBezTo>
                  <a:pt x="593828" y="2907"/>
                  <a:pt x="702578" y="63059"/>
                  <a:pt x="767290" y="142063"/>
                </a:cubicBezTo>
                <a:cubicBezTo>
                  <a:pt x="767290" y="142063"/>
                  <a:pt x="767290" y="133855"/>
                  <a:pt x="767290" y="125647"/>
                </a:cubicBezTo>
                <a:cubicBezTo>
                  <a:pt x="800159" y="142063"/>
                  <a:pt x="816593" y="166688"/>
                  <a:pt x="841245" y="191313"/>
                </a:cubicBezTo>
                <a:cubicBezTo>
                  <a:pt x="824811" y="166688"/>
                  <a:pt x="816593" y="150271"/>
                  <a:pt x="800159" y="133855"/>
                </a:cubicBezTo>
                <a:cubicBezTo>
                  <a:pt x="882332" y="207729"/>
                  <a:pt x="948070" y="289812"/>
                  <a:pt x="989156" y="371894"/>
                </a:cubicBezTo>
                <a:cubicBezTo>
                  <a:pt x="997374" y="380103"/>
                  <a:pt x="1005591" y="396519"/>
                  <a:pt x="1013808" y="404727"/>
                </a:cubicBezTo>
                <a:cubicBezTo>
                  <a:pt x="1038460" y="421144"/>
                  <a:pt x="1054895" y="437560"/>
                  <a:pt x="1063112" y="462185"/>
                </a:cubicBezTo>
                <a:cubicBezTo>
                  <a:pt x="1071329" y="462185"/>
                  <a:pt x="1071329" y="470394"/>
                  <a:pt x="1071329" y="470394"/>
                </a:cubicBezTo>
                <a:cubicBezTo>
                  <a:pt x="1169937" y="552476"/>
                  <a:pt x="1260327" y="634559"/>
                  <a:pt x="1309631" y="724850"/>
                </a:cubicBezTo>
                <a:cubicBezTo>
                  <a:pt x="1350718" y="749474"/>
                  <a:pt x="1383587" y="782307"/>
                  <a:pt x="1400022" y="815141"/>
                </a:cubicBezTo>
                <a:cubicBezTo>
                  <a:pt x="1400022" y="806932"/>
                  <a:pt x="1400022" y="798724"/>
                  <a:pt x="1391804" y="782307"/>
                </a:cubicBezTo>
                <a:cubicBezTo>
                  <a:pt x="1416456" y="806932"/>
                  <a:pt x="1424673" y="831557"/>
                  <a:pt x="1441108" y="856182"/>
                </a:cubicBezTo>
                <a:cubicBezTo>
                  <a:pt x="1449325" y="847974"/>
                  <a:pt x="1449325" y="831557"/>
                  <a:pt x="1449325" y="823349"/>
                </a:cubicBezTo>
                <a:cubicBezTo>
                  <a:pt x="1580802" y="930056"/>
                  <a:pt x="1728713" y="1020347"/>
                  <a:pt x="1827321" y="1143471"/>
                </a:cubicBezTo>
                <a:cubicBezTo>
                  <a:pt x="1835538" y="1151679"/>
                  <a:pt x="1835538" y="1151679"/>
                  <a:pt x="1835538" y="1159887"/>
                </a:cubicBezTo>
                <a:cubicBezTo>
                  <a:pt x="1843755" y="1159887"/>
                  <a:pt x="1851973" y="1159887"/>
                  <a:pt x="1851973" y="1159887"/>
                </a:cubicBezTo>
                <a:cubicBezTo>
                  <a:pt x="2040971" y="971097"/>
                  <a:pt x="2229968" y="790516"/>
                  <a:pt x="2427183" y="609934"/>
                </a:cubicBezTo>
                <a:cubicBezTo>
                  <a:pt x="2525791" y="503226"/>
                  <a:pt x="2665485" y="470394"/>
                  <a:pt x="2747658" y="536060"/>
                </a:cubicBezTo>
                <a:cubicBezTo>
                  <a:pt x="2788744" y="568893"/>
                  <a:pt x="2805179" y="634559"/>
                  <a:pt x="2788744" y="700225"/>
                </a:cubicBezTo>
                <a:cubicBezTo>
                  <a:pt x="2796962" y="692016"/>
                  <a:pt x="2805179" y="683808"/>
                  <a:pt x="2813396" y="675600"/>
                </a:cubicBezTo>
                <a:cubicBezTo>
                  <a:pt x="2813396" y="675600"/>
                  <a:pt x="2813396" y="675600"/>
                  <a:pt x="2862700" y="650975"/>
                </a:cubicBezTo>
                <a:cubicBezTo>
                  <a:pt x="2912004" y="626350"/>
                  <a:pt x="2961307" y="618142"/>
                  <a:pt x="3002394" y="618142"/>
                </a:cubicBezTo>
                <a:cubicBezTo>
                  <a:pt x="3002394" y="618142"/>
                  <a:pt x="3002394" y="618142"/>
                  <a:pt x="3059915" y="626350"/>
                </a:cubicBezTo>
                <a:cubicBezTo>
                  <a:pt x="3150305" y="650975"/>
                  <a:pt x="3248913" y="642767"/>
                  <a:pt x="3339303" y="675600"/>
                </a:cubicBezTo>
                <a:cubicBezTo>
                  <a:pt x="3339303" y="675600"/>
                  <a:pt x="3339303" y="675600"/>
                  <a:pt x="3347520" y="708433"/>
                </a:cubicBezTo>
                <a:cubicBezTo>
                  <a:pt x="3347520" y="708433"/>
                  <a:pt x="3347520" y="708433"/>
                  <a:pt x="3363955" y="708433"/>
                </a:cubicBezTo>
                <a:cubicBezTo>
                  <a:pt x="3405041" y="700225"/>
                  <a:pt x="3437911" y="708433"/>
                  <a:pt x="3462562" y="724850"/>
                </a:cubicBezTo>
                <a:cubicBezTo>
                  <a:pt x="3462562" y="724850"/>
                  <a:pt x="3462562" y="724850"/>
                  <a:pt x="3487214" y="757683"/>
                </a:cubicBezTo>
                <a:cubicBezTo>
                  <a:pt x="3511866" y="790516"/>
                  <a:pt x="3528301" y="831557"/>
                  <a:pt x="3536518" y="880807"/>
                </a:cubicBezTo>
                <a:cubicBezTo>
                  <a:pt x="3544735" y="889015"/>
                  <a:pt x="3552953" y="905431"/>
                  <a:pt x="3561170" y="921848"/>
                </a:cubicBezTo>
                <a:cubicBezTo>
                  <a:pt x="3602256" y="930056"/>
                  <a:pt x="3635126" y="954681"/>
                  <a:pt x="3659777" y="1003930"/>
                </a:cubicBezTo>
                <a:cubicBezTo>
                  <a:pt x="3676212" y="995722"/>
                  <a:pt x="3684429" y="1012139"/>
                  <a:pt x="3676212" y="1028555"/>
                </a:cubicBezTo>
                <a:cubicBezTo>
                  <a:pt x="3676212" y="1036763"/>
                  <a:pt x="3676212" y="1044972"/>
                  <a:pt x="3667995" y="1044972"/>
                </a:cubicBezTo>
                <a:cubicBezTo>
                  <a:pt x="3684429" y="1053180"/>
                  <a:pt x="3684429" y="1053180"/>
                  <a:pt x="3700864" y="1053180"/>
                </a:cubicBezTo>
                <a:cubicBezTo>
                  <a:pt x="3709081" y="1044972"/>
                  <a:pt x="3717299" y="1044972"/>
                  <a:pt x="3717299" y="1044972"/>
                </a:cubicBezTo>
                <a:cubicBezTo>
                  <a:pt x="3750168" y="1020347"/>
                  <a:pt x="3750168" y="1020347"/>
                  <a:pt x="3774820" y="1003930"/>
                </a:cubicBezTo>
                <a:cubicBezTo>
                  <a:pt x="3799471" y="995722"/>
                  <a:pt x="3824123" y="1003930"/>
                  <a:pt x="3824123" y="1003930"/>
                </a:cubicBezTo>
                <a:cubicBezTo>
                  <a:pt x="3898079" y="1028555"/>
                  <a:pt x="3898079" y="1028555"/>
                  <a:pt x="3914514" y="1053180"/>
                </a:cubicBezTo>
                <a:cubicBezTo>
                  <a:pt x="3914514" y="1061388"/>
                  <a:pt x="3914514" y="1061388"/>
                  <a:pt x="3914514" y="1069596"/>
                </a:cubicBezTo>
                <a:cubicBezTo>
                  <a:pt x="3939165" y="1053180"/>
                  <a:pt x="3939165" y="1053180"/>
                  <a:pt x="3947383" y="1053180"/>
                </a:cubicBezTo>
                <a:cubicBezTo>
                  <a:pt x="3955600" y="1053180"/>
                  <a:pt x="3963817" y="1053180"/>
                  <a:pt x="3963817" y="1053180"/>
                </a:cubicBezTo>
                <a:cubicBezTo>
                  <a:pt x="3972035" y="1069596"/>
                  <a:pt x="3972035" y="1069596"/>
                  <a:pt x="3980252" y="1069596"/>
                </a:cubicBezTo>
                <a:cubicBezTo>
                  <a:pt x="3980252" y="1069596"/>
                  <a:pt x="3988469" y="1077805"/>
                  <a:pt x="3988469" y="1077805"/>
                </a:cubicBezTo>
                <a:cubicBezTo>
                  <a:pt x="3988469" y="1094221"/>
                  <a:pt x="3988469" y="1094221"/>
                  <a:pt x="3996687" y="1102429"/>
                </a:cubicBezTo>
                <a:cubicBezTo>
                  <a:pt x="3996687" y="1102429"/>
                  <a:pt x="3996687" y="1110638"/>
                  <a:pt x="3996687" y="1110638"/>
                </a:cubicBezTo>
                <a:cubicBezTo>
                  <a:pt x="3988469" y="1127054"/>
                  <a:pt x="3980252" y="1135263"/>
                  <a:pt x="3980252" y="1135263"/>
                </a:cubicBezTo>
                <a:cubicBezTo>
                  <a:pt x="3930948" y="1127054"/>
                  <a:pt x="3930948" y="1127054"/>
                  <a:pt x="3930948" y="1127054"/>
                </a:cubicBezTo>
                <a:cubicBezTo>
                  <a:pt x="3930948" y="1143471"/>
                  <a:pt x="3930948" y="1143471"/>
                  <a:pt x="3930948" y="1143471"/>
                </a:cubicBezTo>
                <a:cubicBezTo>
                  <a:pt x="3930948" y="1143471"/>
                  <a:pt x="3930948" y="1143471"/>
                  <a:pt x="3914514" y="1135263"/>
                </a:cubicBezTo>
                <a:cubicBezTo>
                  <a:pt x="3914514" y="1135263"/>
                  <a:pt x="3914514" y="1135263"/>
                  <a:pt x="3930948" y="1143471"/>
                </a:cubicBezTo>
                <a:cubicBezTo>
                  <a:pt x="3898079" y="1168096"/>
                  <a:pt x="3898079" y="1168096"/>
                  <a:pt x="3889862" y="1176304"/>
                </a:cubicBezTo>
                <a:cubicBezTo>
                  <a:pt x="3881644" y="1184512"/>
                  <a:pt x="3873427" y="1200929"/>
                  <a:pt x="3865210" y="1200929"/>
                </a:cubicBezTo>
                <a:cubicBezTo>
                  <a:pt x="3873427" y="1200929"/>
                  <a:pt x="3873427" y="1209137"/>
                  <a:pt x="3873427" y="1209137"/>
                </a:cubicBezTo>
                <a:cubicBezTo>
                  <a:pt x="3840558" y="1225553"/>
                  <a:pt x="3840558" y="1225553"/>
                  <a:pt x="3807689" y="1250178"/>
                </a:cubicBezTo>
                <a:cubicBezTo>
                  <a:pt x="3799471" y="1250178"/>
                  <a:pt x="3799471" y="1250178"/>
                  <a:pt x="3791254" y="1250178"/>
                </a:cubicBezTo>
                <a:cubicBezTo>
                  <a:pt x="3791254" y="1258386"/>
                  <a:pt x="3791254" y="1266595"/>
                  <a:pt x="3783037" y="1266595"/>
                </a:cubicBezTo>
                <a:cubicBezTo>
                  <a:pt x="3783037" y="1266595"/>
                  <a:pt x="3783037" y="1266595"/>
                  <a:pt x="3766602" y="1283011"/>
                </a:cubicBezTo>
                <a:cubicBezTo>
                  <a:pt x="3758385" y="1291219"/>
                  <a:pt x="3758385" y="1299428"/>
                  <a:pt x="3758385" y="1299428"/>
                </a:cubicBezTo>
                <a:cubicBezTo>
                  <a:pt x="3750168" y="1307636"/>
                  <a:pt x="3750168" y="1307636"/>
                  <a:pt x="3750168" y="1307636"/>
                </a:cubicBezTo>
                <a:cubicBezTo>
                  <a:pt x="3750168" y="1315844"/>
                  <a:pt x="3741950" y="1340469"/>
                  <a:pt x="3717299" y="1381511"/>
                </a:cubicBezTo>
                <a:cubicBezTo>
                  <a:pt x="3709081" y="1389719"/>
                  <a:pt x="3700864" y="1397927"/>
                  <a:pt x="3684429" y="1406136"/>
                </a:cubicBezTo>
                <a:cubicBezTo>
                  <a:pt x="3692647" y="1406136"/>
                  <a:pt x="3692647" y="1406136"/>
                  <a:pt x="3700864" y="1397927"/>
                </a:cubicBezTo>
                <a:cubicBezTo>
                  <a:pt x="3709081" y="1397927"/>
                  <a:pt x="3717299" y="1414344"/>
                  <a:pt x="3717299" y="1414344"/>
                </a:cubicBezTo>
                <a:cubicBezTo>
                  <a:pt x="3774820" y="1389719"/>
                  <a:pt x="3832341" y="1356886"/>
                  <a:pt x="3889862" y="1315844"/>
                </a:cubicBezTo>
                <a:cubicBezTo>
                  <a:pt x="3898079" y="1307636"/>
                  <a:pt x="3898079" y="1307636"/>
                  <a:pt x="3898079" y="1299428"/>
                </a:cubicBezTo>
                <a:cubicBezTo>
                  <a:pt x="3898079" y="1299428"/>
                  <a:pt x="3906296" y="1299428"/>
                  <a:pt x="3906296" y="1291219"/>
                </a:cubicBezTo>
                <a:cubicBezTo>
                  <a:pt x="3906296" y="1291219"/>
                  <a:pt x="3906296" y="1291219"/>
                  <a:pt x="3906296" y="1283011"/>
                </a:cubicBezTo>
                <a:cubicBezTo>
                  <a:pt x="3906296" y="1291219"/>
                  <a:pt x="3898079" y="1291219"/>
                  <a:pt x="3898079" y="1291219"/>
                </a:cubicBezTo>
                <a:cubicBezTo>
                  <a:pt x="3898079" y="1283011"/>
                  <a:pt x="3898079" y="1283011"/>
                  <a:pt x="3898079" y="1283011"/>
                </a:cubicBezTo>
                <a:cubicBezTo>
                  <a:pt x="3898079" y="1283011"/>
                  <a:pt x="3889862" y="1291219"/>
                  <a:pt x="3889862" y="1291219"/>
                </a:cubicBezTo>
                <a:cubicBezTo>
                  <a:pt x="3856993" y="1307636"/>
                  <a:pt x="3815906" y="1315844"/>
                  <a:pt x="3774820" y="1332261"/>
                </a:cubicBezTo>
                <a:cubicBezTo>
                  <a:pt x="3766602" y="1340469"/>
                  <a:pt x="3758385" y="1332261"/>
                  <a:pt x="3758385" y="1324053"/>
                </a:cubicBezTo>
                <a:cubicBezTo>
                  <a:pt x="3750168" y="1315844"/>
                  <a:pt x="3758385" y="1299428"/>
                  <a:pt x="3774820" y="1299428"/>
                </a:cubicBezTo>
                <a:cubicBezTo>
                  <a:pt x="3824123" y="1274803"/>
                  <a:pt x="3865210" y="1241970"/>
                  <a:pt x="3914514" y="1217345"/>
                </a:cubicBezTo>
                <a:cubicBezTo>
                  <a:pt x="3922731" y="1209137"/>
                  <a:pt x="3930948" y="1192720"/>
                  <a:pt x="3939165" y="1184512"/>
                </a:cubicBezTo>
                <a:cubicBezTo>
                  <a:pt x="3980252" y="1159887"/>
                  <a:pt x="4021338" y="1151679"/>
                  <a:pt x="4045990" y="1184512"/>
                </a:cubicBezTo>
                <a:cubicBezTo>
                  <a:pt x="4062425" y="1200929"/>
                  <a:pt x="4087077" y="1209137"/>
                  <a:pt x="4087077" y="1233762"/>
                </a:cubicBezTo>
                <a:cubicBezTo>
                  <a:pt x="4095294" y="1274803"/>
                  <a:pt x="4087077" y="1315844"/>
                  <a:pt x="4054208" y="1348678"/>
                </a:cubicBezTo>
                <a:cubicBezTo>
                  <a:pt x="4054208" y="1348678"/>
                  <a:pt x="4054208" y="1348678"/>
                  <a:pt x="4070642" y="1348678"/>
                </a:cubicBezTo>
                <a:cubicBezTo>
                  <a:pt x="4169250" y="1315844"/>
                  <a:pt x="4243206" y="1365094"/>
                  <a:pt x="4234988" y="1455385"/>
                </a:cubicBezTo>
                <a:cubicBezTo>
                  <a:pt x="4234988" y="1545676"/>
                  <a:pt x="4152815" y="1635967"/>
                  <a:pt x="4062425" y="1668800"/>
                </a:cubicBezTo>
                <a:cubicBezTo>
                  <a:pt x="4062425" y="1668800"/>
                  <a:pt x="4070642" y="1668800"/>
                  <a:pt x="4078859" y="1668800"/>
                </a:cubicBezTo>
                <a:cubicBezTo>
                  <a:pt x="4054208" y="1693425"/>
                  <a:pt x="4029556" y="1701633"/>
                  <a:pt x="4004904" y="1718049"/>
                </a:cubicBezTo>
                <a:cubicBezTo>
                  <a:pt x="4029556" y="1709841"/>
                  <a:pt x="4045990" y="1701633"/>
                  <a:pt x="4070642" y="1701633"/>
                </a:cubicBezTo>
                <a:cubicBezTo>
                  <a:pt x="3980252" y="1742674"/>
                  <a:pt x="3898079" y="1767299"/>
                  <a:pt x="3815906" y="1775507"/>
                </a:cubicBezTo>
                <a:cubicBezTo>
                  <a:pt x="3807689" y="1775507"/>
                  <a:pt x="3799471" y="1783716"/>
                  <a:pt x="3783037" y="1791924"/>
                </a:cubicBezTo>
                <a:cubicBezTo>
                  <a:pt x="3766602" y="1800132"/>
                  <a:pt x="3750168" y="1808340"/>
                  <a:pt x="3725516" y="1808340"/>
                </a:cubicBezTo>
                <a:cubicBezTo>
                  <a:pt x="3643343" y="1874006"/>
                  <a:pt x="3544735" y="1923256"/>
                  <a:pt x="3454345" y="1939673"/>
                </a:cubicBezTo>
                <a:cubicBezTo>
                  <a:pt x="3421476" y="1964297"/>
                  <a:pt x="3396824" y="1980714"/>
                  <a:pt x="3363955" y="1988922"/>
                </a:cubicBezTo>
                <a:lnTo>
                  <a:pt x="3375254" y="1988922"/>
                </a:lnTo>
                <a:cubicBezTo>
                  <a:pt x="3380390" y="1988922"/>
                  <a:pt x="3384498" y="1988922"/>
                  <a:pt x="3388607" y="1988922"/>
                </a:cubicBezTo>
                <a:cubicBezTo>
                  <a:pt x="3363955" y="2005339"/>
                  <a:pt x="3347520" y="2005339"/>
                  <a:pt x="3322868" y="2013547"/>
                </a:cubicBezTo>
                <a:cubicBezTo>
                  <a:pt x="3331086" y="2021755"/>
                  <a:pt x="3339303" y="2021755"/>
                  <a:pt x="3347520" y="2029963"/>
                </a:cubicBezTo>
                <a:cubicBezTo>
                  <a:pt x="3281782" y="2079213"/>
                  <a:pt x="3216044" y="2128463"/>
                  <a:pt x="3150305" y="2177712"/>
                </a:cubicBezTo>
                <a:cubicBezTo>
                  <a:pt x="3158523" y="2177712"/>
                  <a:pt x="3158523" y="2185920"/>
                  <a:pt x="3158523" y="2185920"/>
                </a:cubicBezTo>
                <a:cubicBezTo>
                  <a:pt x="3174957" y="2194129"/>
                  <a:pt x="3183174" y="2210545"/>
                  <a:pt x="3183174" y="2218753"/>
                </a:cubicBezTo>
                <a:cubicBezTo>
                  <a:pt x="3174957" y="2226962"/>
                  <a:pt x="3158523" y="2226962"/>
                  <a:pt x="3150305" y="2218753"/>
                </a:cubicBezTo>
                <a:cubicBezTo>
                  <a:pt x="3133871" y="2210545"/>
                  <a:pt x="3125653" y="2210545"/>
                  <a:pt x="3117436" y="2202337"/>
                </a:cubicBezTo>
                <a:cubicBezTo>
                  <a:pt x="3092784" y="2218753"/>
                  <a:pt x="3059915" y="2235170"/>
                  <a:pt x="3035263" y="2251586"/>
                </a:cubicBezTo>
                <a:cubicBezTo>
                  <a:pt x="3043480" y="2259795"/>
                  <a:pt x="3051698" y="2268003"/>
                  <a:pt x="3068132" y="2276211"/>
                </a:cubicBezTo>
                <a:cubicBezTo>
                  <a:pt x="3084567" y="2284420"/>
                  <a:pt x="3101001" y="2309044"/>
                  <a:pt x="3117436" y="2325461"/>
                </a:cubicBezTo>
                <a:cubicBezTo>
                  <a:pt x="3216044" y="2399335"/>
                  <a:pt x="3306434" y="2481418"/>
                  <a:pt x="3396824" y="2563500"/>
                </a:cubicBezTo>
                <a:cubicBezTo>
                  <a:pt x="3495432" y="2637375"/>
                  <a:pt x="3585822" y="2719457"/>
                  <a:pt x="3692647" y="2793332"/>
                </a:cubicBezTo>
                <a:cubicBezTo>
                  <a:pt x="3733733" y="2826165"/>
                  <a:pt x="3783037" y="2850790"/>
                  <a:pt x="3824123" y="2883623"/>
                </a:cubicBezTo>
                <a:cubicBezTo>
                  <a:pt x="3865210" y="2916456"/>
                  <a:pt x="3906296" y="2941080"/>
                  <a:pt x="3947383" y="2973914"/>
                </a:cubicBezTo>
                <a:cubicBezTo>
                  <a:pt x="4029556" y="3039580"/>
                  <a:pt x="4111729" y="3097037"/>
                  <a:pt x="4202119" y="3154495"/>
                </a:cubicBezTo>
                <a:cubicBezTo>
                  <a:pt x="4259640" y="3203745"/>
                  <a:pt x="4325378" y="3244786"/>
                  <a:pt x="4382900" y="3285827"/>
                </a:cubicBezTo>
                <a:cubicBezTo>
                  <a:pt x="4448638" y="3335077"/>
                  <a:pt x="4497942" y="3376118"/>
                  <a:pt x="4555463" y="3425368"/>
                </a:cubicBezTo>
                <a:cubicBezTo>
                  <a:pt x="4670505" y="3515659"/>
                  <a:pt x="4785547" y="3605950"/>
                  <a:pt x="4892372" y="3712657"/>
                </a:cubicBezTo>
                <a:cubicBezTo>
                  <a:pt x="4917024" y="3737282"/>
                  <a:pt x="4933458" y="3778323"/>
                  <a:pt x="4925241" y="3794740"/>
                </a:cubicBezTo>
                <a:cubicBezTo>
                  <a:pt x="4908806" y="3819365"/>
                  <a:pt x="4875937" y="3811156"/>
                  <a:pt x="4843068" y="3786531"/>
                </a:cubicBezTo>
                <a:cubicBezTo>
                  <a:pt x="4588332" y="3589533"/>
                  <a:pt x="4350030" y="3400743"/>
                  <a:pt x="4095294" y="3211953"/>
                </a:cubicBezTo>
                <a:cubicBezTo>
                  <a:pt x="3972035" y="3121662"/>
                  <a:pt x="3848775" y="3023163"/>
                  <a:pt x="3725516" y="2916456"/>
                </a:cubicBezTo>
                <a:cubicBezTo>
                  <a:pt x="3602256" y="2817957"/>
                  <a:pt x="3478997" y="2719457"/>
                  <a:pt x="3355738" y="2612750"/>
                </a:cubicBezTo>
                <a:cubicBezTo>
                  <a:pt x="3306434" y="2563500"/>
                  <a:pt x="3257130" y="2514251"/>
                  <a:pt x="3199609" y="2473210"/>
                </a:cubicBezTo>
                <a:cubicBezTo>
                  <a:pt x="3199609" y="2473210"/>
                  <a:pt x="3199609" y="2473210"/>
                  <a:pt x="3199609" y="2481418"/>
                </a:cubicBezTo>
                <a:cubicBezTo>
                  <a:pt x="3191392" y="2489626"/>
                  <a:pt x="3174957" y="2497834"/>
                  <a:pt x="3158523" y="2497834"/>
                </a:cubicBezTo>
                <a:cubicBezTo>
                  <a:pt x="3216044" y="2547084"/>
                  <a:pt x="3273565" y="2604542"/>
                  <a:pt x="3331086" y="2662000"/>
                </a:cubicBezTo>
                <a:cubicBezTo>
                  <a:pt x="3421476" y="2719457"/>
                  <a:pt x="3511866" y="2785124"/>
                  <a:pt x="3602256" y="2850790"/>
                </a:cubicBezTo>
                <a:cubicBezTo>
                  <a:pt x="3643343" y="2883623"/>
                  <a:pt x="3692647" y="2916456"/>
                  <a:pt x="3733733" y="2957497"/>
                </a:cubicBezTo>
                <a:cubicBezTo>
                  <a:pt x="3774820" y="2990330"/>
                  <a:pt x="3815906" y="3031371"/>
                  <a:pt x="3856993" y="3072413"/>
                </a:cubicBezTo>
                <a:cubicBezTo>
                  <a:pt x="3972035" y="3187328"/>
                  <a:pt x="4054208" y="3310452"/>
                  <a:pt x="4152815" y="3425368"/>
                </a:cubicBezTo>
                <a:cubicBezTo>
                  <a:pt x="4185684" y="3458201"/>
                  <a:pt x="4226771" y="3482826"/>
                  <a:pt x="4259640" y="3515659"/>
                </a:cubicBezTo>
                <a:cubicBezTo>
                  <a:pt x="4259640" y="3515659"/>
                  <a:pt x="4259640" y="3515659"/>
                  <a:pt x="4366465" y="3605950"/>
                </a:cubicBezTo>
                <a:cubicBezTo>
                  <a:pt x="4440421" y="3663408"/>
                  <a:pt x="4514376" y="3729074"/>
                  <a:pt x="4588332" y="3786531"/>
                </a:cubicBezTo>
                <a:cubicBezTo>
                  <a:pt x="4588332" y="3794740"/>
                  <a:pt x="4596549" y="3802948"/>
                  <a:pt x="4596549" y="3802948"/>
                </a:cubicBezTo>
                <a:cubicBezTo>
                  <a:pt x="4596549" y="3811156"/>
                  <a:pt x="4588332" y="3811156"/>
                  <a:pt x="4580115" y="3802948"/>
                </a:cubicBezTo>
                <a:cubicBezTo>
                  <a:pt x="4465072" y="3737282"/>
                  <a:pt x="4358248" y="3655199"/>
                  <a:pt x="4243206" y="3581325"/>
                </a:cubicBezTo>
                <a:cubicBezTo>
                  <a:pt x="4251423" y="3605950"/>
                  <a:pt x="4251423" y="3622366"/>
                  <a:pt x="4234988" y="3638783"/>
                </a:cubicBezTo>
                <a:cubicBezTo>
                  <a:pt x="4218554" y="3655199"/>
                  <a:pt x="4193902" y="3655199"/>
                  <a:pt x="4161032" y="3646991"/>
                </a:cubicBezTo>
                <a:cubicBezTo>
                  <a:pt x="4161032" y="3646991"/>
                  <a:pt x="4161032" y="3646991"/>
                  <a:pt x="4226771" y="3712657"/>
                </a:cubicBezTo>
                <a:cubicBezTo>
                  <a:pt x="4243206" y="3729074"/>
                  <a:pt x="4243206" y="3745490"/>
                  <a:pt x="4234988" y="3753698"/>
                </a:cubicBezTo>
                <a:cubicBezTo>
                  <a:pt x="4226771" y="3761907"/>
                  <a:pt x="4210336" y="3753698"/>
                  <a:pt x="4202119" y="3745490"/>
                </a:cubicBezTo>
                <a:cubicBezTo>
                  <a:pt x="4111729" y="3655199"/>
                  <a:pt x="4021338" y="3564908"/>
                  <a:pt x="3930948" y="3482826"/>
                </a:cubicBezTo>
                <a:cubicBezTo>
                  <a:pt x="3815906" y="3392535"/>
                  <a:pt x="3700864" y="3302244"/>
                  <a:pt x="3585822" y="3203745"/>
                </a:cubicBezTo>
                <a:cubicBezTo>
                  <a:pt x="3594039" y="3228370"/>
                  <a:pt x="3594039" y="3252994"/>
                  <a:pt x="3585822" y="3269411"/>
                </a:cubicBezTo>
                <a:cubicBezTo>
                  <a:pt x="3602256" y="3285827"/>
                  <a:pt x="3618691" y="3302244"/>
                  <a:pt x="3635126" y="3318661"/>
                </a:cubicBezTo>
                <a:cubicBezTo>
                  <a:pt x="3725516" y="3376118"/>
                  <a:pt x="3807689" y="3441784"/>
                  <a:pt x="3898079" y="3499242"/>
                </a:cubicBezTo>
                <a:cubicBezTo>
                  <a:pt x="3939165" y="3532075"/>
                  <a:pt x="3980252" y="3564908"/>
                  <a:pt x="4021338" y="3597741"/>
                </a:cubicBezTo>
                <a:cubicBezTo>
                  <a:pt x="4062425" y="3630575"/>
                  <a:pt x="4103511" y="3663408"/>
                  <a:pt x="4144598" y="3704449"/>
                </a:cubicBezTo>
                <a:cubicBezTo>
                  <a:pt x="4308944" y="3835781"/>
                  <a:pt x="4465072" y="3983530"/>
                  <a:pt x="4612984" y="4139487"/>
                </a:cubicBezTo>
                <a:cubicBezTo>
                  <a:pt x="4621201" y="4147695"/>
                  <a:pt x="4621201" y="4155903"/>
                  <a:pt x="4621201" y="4155903"/>
                </a:cubicBezTo>
                <a:cubicBezTo>
                  <a:pt x="4612984" y="4164112"/>
                  <a:pt x="4604766" y="4164112"/>
                  <a:pt x="4604766" y="4155903"/>
                </a:cubicBezTo>
                <a:cubicBezTo>
                  <a:pt x="4514376" y="4065612"/>
                  <a:pt x="4423986" y="3975322"/>
                  <a:pt x="4325378" y="3885031"/>
                </a:cubicBezTo>
                <a:cubicBezTo>
                  <a:pt x="4325378" y="3893239"/>
                  <a:pt x="4325378" y="3893239"/>
                  <a:pt x="4317161" y="3893239"/>
                </a:cubicBezTo>
                <a:cubicBezTo>
                  <a:pt x="4308944" y="3893239"/>
                  <a:pt x="4300727" y="3885031"/>
                  <a:pt x="4300727" y="3876822"/>
                </a:cubicBezTo>
                <a:cubicBezTo>
                  <a:pt x="4300727" y="3868614"/>
                  <a:pt x="4300727" y="3868614"/>
                  <a:pt x="4308944" y="3868614"/>
                </a:cubicBezTo>
                <a:cubicBezTo>
                  <a:pt x="4218554" y="3786531"/>
                  <a:pt x="4128163" y="3704449"/>
                  <a:pt x="4037773" y="3630575"/>
                </a:cubicBezTo>
                <a:cubicBezTo>
                  <a:pt x="3939165" y="3556700"/>
                  <a:pt x="3848775" y="3491034"/>
                  <a:pt x="3750168" y="3417160"/>
                </a:cubicBezTo>
                <a:cubicBezTo>
                  <a:pt x="3832341" y="3491034"/>
                  <a:pt x="3914514" y="3564908"/>
                  <a:pt x="3996687" y="3638783"/>
                </a:cubicBezTo>
                <a:cubicBezTo>
                  <a:pt x="3996687" y="3638783"/>
                  <a:pt x="3996687" y="3638783"/>
                  <a:pt x="4054208" y="3696241"/>
                </a:cubicBezTo>
                <a:cubicBezTo>
                  <a:pt x="4054208" y="3696241"/>
                  <a:pt x="4054208" y="3696241"/>
                  <a:pt x="4111729" y="3753698"/>
                </a:cubicBezTo>
                <a:cubicBezTo>
                  <a:pt x="4152815" y="3794740"/>
                  <a:pt x="4185684" y="3835781"/>
                  <a:pt x="4226771" y="3868614"/>
                </a:cubicBezTo>
                <a:cubicBezTo>
                  <a:pt x="4251423" y="3885031"/>
                  <a:pt x="4267857" y="3893239"/>
                  <a:pt x="4292509" y="3909655"/>
                </a:cubicBezTo>
                <a:cubicBezTo>
                  <a:pt x="4292509" y="3909655"/>
                  <a:pt x="4300727" y="3917864"/>
                  <a:pt x="4300727" y="3926072"/>
                </a:cubicBezTo>
                <a:cubicBezTo>
                  <a:pt x="4300727" y="3934280"/>
                  <a:pt x="4292509" y="3934280"/>
                  <a:pt x="4284292" y="3926072"/>
                </a:cubicBezTo>
                <a:cubicBezTo>
                  <a:pt x="4284292" y="3926072"/>
                  <a:pt x="4284292" y="3926072"/>
                  <a:pt x="4267857" y="3917864"/>
                </a:cubicBezTo>
                <a:cubicBezTo>
                  <a:pt x="4292509" y="3950697"/>
                  <a:pt x="4300727" y="3983530"/>
                  <a:pt x="4284292" y="3999946"/>
                </a:cubicBezTo>
                <a:cubicBezTo>
                  <a:pt x="4267857" y="4016363"/>
                  <a:pt x="4226771" y="4008155"/>
                  <a:pt x="4193902" y="3975322"/>
                </a:cubicBezTo>
                <a:cubicBezTo>
                  <a:pt x="4111729" y="3901447"/>
                  <a:pt x="4029556" y="3819365"/>
                  <a:pt x="3939165" y="3745490"/>
                </a:cubicBezTo>
                <a:cubicBezTo>
                  <a:pt x="3939165" y="3745490"/>
                  <a:pt x="3939165" y="3745490"/>
                  <a:pt x="3914514" y="3720865"/>
                </a:cubicBezTo>
                <a:cubicBezTo>
                  <a:pt x="3914514" y="3720865"/>
                  <a:pt x="3914514" y="3720865"/>
                  <a:pt x="3873427" y="3704449"/>
                </a:cubicBezTo>
                <a:cubicBezTo>
                  <a:pt x="3906296" y="3737282"/>
                  <a:pt x="3939165" y="3770115"/>
                  <a:pt x="3972035" y="3802948"/>
                </a:cubicBezTo>
                <a:cubicBezTo>
                  <a:pt x="3972035" y="3802948"/>
                  <a:pt x="3972035" y="3802948"/>
                  <a:pt x="4054208" y="3901447"/>
                </a:cubicBezTo>
                <a:cubicBezTo>
                  <a:pt x="4119946" y="3967113"/>
                  <a:pt x="4177467" y="4032779"/>
                  <a:pt x="4234988" y="4098445"/>
                </a:cubicBezTo>
                <a:cubicBezTo>
                  <a:pt x="4243206" y="4114862"/>
                  <a:pt x="4251423" y="4123070"/>
                  <a:pt x="4243206" y="4131278"/>
                </a:cubicBezTo>
                <a:cubicBezTo>
                  <a:pt x="4234988" y="4139487"/>
                  <a:pt x="4218554" y="4139487"/>
                  <a:pt x="4210336" y="4123070"/>
                </a:cubicBezTo>
                <a:cubicBezTo>
                  <a:pt x="4087077" y="4032779"/>
                  <a:pt x="3963817" y="3934280"/>
                  <a:pt x="3840558" y="3835781"/>
                </a:cubicBezTo>
                <a:cubicBezTo>
                  <a:pt x="3717299" y="3737282"/>
                  <a:pt x="3602256" y="3638783"/>
                  <a:pt x="3478997" y="3540284"/>
                </a:cubicBezTo>
                <a:cubicBezTo>
                  <a:pt x="3372172" y="3499242"/>
                  <a:pt x="3273565" y="3458201"/>
                  <a:pt x="3166740" y="3417160"/>
                </a:cubicBezTo>
                <a:cubicBezTo>
                  <a:pt x="3174957" y="3425368"/>
                  <a:pt x="3183174" y="3433576"/>
                  <a:pt x="3199609" y="3441784"/>
                </a:cubicBezTo>
                <a:cubicBezTo>
                  <a:pt x="3265347" y="3499242"/>
                  <a:pt x="3322868" y="3548492"/>
                  <a:pt x="3388607" y="3597741"/>
                </a:cubicBezTo>
                <a:cubicBezTo>
                  <a:pt x="3454345" y="3646991"/>
                  <a:pt x="3528301" y="3688032"/>
                  <a:pt x="3594039" y="3729074"/>
                </a:cubicBezTo>
                <a:cubicBezTo>
                  <a:pt x="3725516" y="3811156"/>
                  <a:pt x="3865210" y="3893239"/>
                  <a:pt x="3988469" y="3999946"/>
                </a:cubicBezTo>
                <a:cubicBezTo>
                  <a:pt x="3996687" y="3999946"/>
                  <a:pt x="3996687" y="4008155"/>
                  <a:pt x="3996687" y="4016363"/>
                </a:cubicBezTo>
                <a:cubicBezTo>
                  <a:pt x="3996687" y="4016363"/>
                  <a:pt x="3988469" y="4016363"/>
                  <a:pt x="3980252" y="4016363"/>
                </a:cubicBezTo>
                <a:cubicBezTo>
                  <a:pt x="3856993" y="3909655"/>
                  <a:pt x="3717299" y="3835781"/>
                  <a:pt x="3585822" y="3753698"/>
                </a:cubicBezTo>
                <a:cubicBezTo>
                  <a:pt x="3470780" y="3679824"/>
                  <a:pt x="3363955" y="3605950"/>
                  <a:pt x="3257130" y="3548492"/>
                </a:cubicBezTo>
                <a:cubicBezTo>
                  <a:pt x="3446128" y="3712657"/>
                  <a:pt x="3659777" y="3835781"/>
                  <a:pt x="3856993" y="3991738"/>
                </a:cubicBezTo>
                <a:cubicBezTo>
                  <a:pt x="3865210" y="3991738"/>
                  <a:pt x="3873427" y="4008155"/>
                  <a:pt x="3873427" y="4016363"/>
                </a:cubicBezTo>
                <a:cubicBezTo>
                  <a:pt x="3873427" y="4008155"/>
                  <a:pt x="3873427" y="4008155"/>
                  <a:pt x="3881644" y="4016363"/>
                </a:cubicBezTo>
                <a:cubicBezTo>
                  <a:pt x="3914514" y="4024571"/>
                  <a:pt x="3939165" y="4040988"/>
                  <a:pt x="3972035" y="4065612"/>
                </a:cubicBezTo>
                <a:cubicBezTo>
                  <a:pt x="3980252" y="4065612"/>
                  <a:pt x="3980252" y="4073821"/>
                  <a:pt x="3980252" y="4082029"/>
                </a:cubicBezTo>
                <a:cubicBezTo>
                  <a:pt x="3980252" y="4082029"/>
                  <a:pt x="3972035" y="4082029"/>
                  <a:pt x="3972035" y="4082029"/>
                </a:cubicBezTo>
                <a:cubicBezTo>
                  <a:pt x="3939165" y="4065612"/>
                  <a:pt x="3914514" y="4049196"/>
                  <a:pt x="3881644" y="4032779"/>
                </a:cubicBezTo>
                <a:cubicBezTo>
                  <a:pt x="3873427" y="4032779"/>
                  <a:pt x="3873427" y="4024571"/>
                  <a:pt x="3873427" y="4024571"/>
                </a:cubicBezTo>
                <a:cubicBezTo>
                  <a:pt x="3865210" y="4032779"/>
                  <a:pt x="3856993" y="4032779"/>
                  <a:pt x="3848775" y="4024571"/>
                </a:cubicBezTo>
                <a:cubicBezTo>
                  <a:pt x="3791254" y="3991738"/>
                  <a:pt x="3741950" y="3958905"/>
                  <a:pt x="3684429" y="3926072"/>
                </a:cubicBezTo>
                <a:cubicBezTo>
                  <a:pt x="3626908" y="3893239"/>
                  <a:pt x="3577605" y="3860406"/>
                  <a:pt x="3528301" y="3827573"/>
                </a:cubicBezTo>
                <a:cubicBezTo>
                  <a:pt x="3421476" y="3753698"/>
                  <a:pt x="3314651" y="3679824"/>
                  <a:pt x="3207826" y="3605950"/>
                </a:cubicBezTo>
                <a:cubicBezTo>
                  <a:pt x="3207826" y="3605950"/>
                  <a:pt x="3199609" y="3614158"/>
                  <a:pt x="3191392" y="3614158"/>
                </a:cubicBezTo>
                <a:cubicBezTo>
                  <a:pt x="3166740" y="3614158"/>
                  <a:pt x="3133871" y="3597741"/>
                  <a:pt x="3109219" y="3573117"/>
                </a:cubicBezTo>
                <a:cubicBezTo>
                  <a:pt x="3109219" y="3573117"/>
                  <a:pt x="3109219" y="3573117"/>
                  <a:pt x="3092784" y="3548492"/>
                </a:cubicBezTo>
                <a:cubicBezTo>
                  <a:pt x="3010611" y="3466409"/>
                  <a:pt x="2936656" y="3392535"/>
                  <a:pt x="2862700" y="3310452"/>
                </a:cubicBezTo>
                <a:cubicBezTo>
                  <a:pt x="2838048" y="3302244"/>
                  <a:pt x="2813396" y="3285827"/>
                  <a:pt x="2788744" y="3269411"/>
                </a:cubicBezTo>
                <a:cubicBezTo>
                  <a:pt x="2747658" y="3244786"/>
                  <a:pt x="2706571" y="3228370"/>
                  <a:pt x="2657268" y="3203745"/>
                </a:cubicBezTo>
                <a:cubicBezTo>
                  <a:pt x="2616181" y="3179120"/>
                  <a:pt x="2575095" y="3154495"/>
                  <a:pt x="2525791" y="3129871"/>
                </a:cubicBezTo>
                <a:cubicBezTo>
                  <a:pt x="2534008" y="3138079"/>
                  <a:pt x="2525791" y="3146287"/>
                  <a:pt x="2525791" y="3154495"/>
                </a:cubicBezTo>
                <a:cubicBezTo>
                  <a:pt x="2509356" y="3162704"/>
                  <a:pt x="2484704" y="3162704"/>
                  <a:pt x="2468270" y="3146287"/>
                </a:cubicBezTo>
                <a:cubicBezTo>
                  <a:pt x="2468270" y="3146287"/>
                  <a:pt x="2468270" y="3146287"/>
                  <a:pt x="2435401" y="3121662"/>
                </a:cubicBezTo>
                <a:cubicBezTo>
                  <a:pt x="2435401" y="3121662"/>
                  <a:pt x="2435401" y="3121662"/>
                  <a:pt x="2517574" y="3203745"/>
                </a:cubicBezTo>
                <a:cubicBezTo>
                  <a:pt x="2517574" y="3203745"/>
                  <a:pt x="2525791" y="3211953"/>
                  <a:pt x="2525791" y="3211953"/>
                </a:cubicBezTo>
                <a:cubicBezTo>
                  <a:pt x="2558660" y="3236578"/>
                  <a:pt x="2591529" y="3269411"/>
                  <a:pt x="2624398" y="3294036"/>
                </a:cubicBezTo>
                <a:cubicBezTo>
                  <a:pt x="2772310" y="3408951"/>
                  <a:pt x="2920221" y="3515659"/>
                  <a:pt x="3068132" y="3614158"/>
                </a:cubicBezTo>
                <a:cubicBezTo>
                  <a:pt x="3224261" y="3712657"/>
                  <a:pt x="3372172" y="3802948"/>
                  <a:pt x="3528301" y="3901447"/>
                </a:cubicBezTo>
                <a:cubicBezTo>
                  <a:pt x="3536518" y="3901447"/>
                  <a:pt x="3544735" y="3909655"/>
                  <a:pt x="3544735" y="3909655"/>
                </a:cubicBezTo>
                <a:cubicBezTo>
                  <a:pt x="3544735" y="3917864"/>
                  <a:pt x="3536518" y="3926072"/>
                  <a:pt x="3528301" y="3917864"/>
                </a:cubicBezTo>
                <a:cubicBezTo>
                  <a:pt x="3421476" y="3876822"/>
                  <a:pt x="3314651" y="3843989"/>
                  <a:pt x="3207826" y="3802948"/>
                </a:cubicBezTo>
                <a:cubicBezTo>
                  <a:pt x="3150305" y="3778323"/>
                  <a:pt x="3092784" y="3761907"/>
                  <a:pt x="3043480" y="3737282"/>
                </a:cubicBezTo>
                <a:cubicBezTo>
                  <a:pt x="2985959" y="3712657"/>
                  <a:pt x="2928438" y="3688032"/>
                  <a:pt x="2879134" y="3663408"/>
                </a:cubicBezTo>
                <a:cubicBezTo>
                  <a:pt x="2739440" y="3589533"/>
                  <a:pt x="2616181" y="3515659"/>
                  <a:pt x="2484704" y="3441784"/>
                </a:cubicBezTo>
                <a:cubicBezTo>
                  <a:pt x="2418966" y="3400743"/>
                  <a:pt x="2353228" y="3367910"/>
                  <a:pt x="2287489" y="3326869"/>
                </a:cubicBezTo>
                <a:cubicBezTo>
                  <a:pt x="2221751" y="3294036"/>
                  <a:pt x="2156013" y="3252994"/>
                  <a:pt x="2098492" y="3220161"/>
                </a:cubicBezTo>
                <a:cubicBezTo>
                  <a:pt x="2065622" y="3195537"/>
                  <a:pt x="2040971" y="3170912"/>
                  <a:pt x="2008101" y="3146287"/>
                </a:cubicBezTo>
                <a:cubicBezTo>
                  <a:pt x="1999884" y="3162704"/>
                  <a:pt x="1991667" y="3170912"/>
                  <a:pt x="1983449" y="3179120"/>
                </a:cubicBezTo>
                <a:cubicBezTo>
                  <a:pt x="1975232" y="3187328"/>
                  <a:pt x="1958798" y="3195537"/>
                  <a:pt x="1950580" y="3187328"/>
                </a:cubicBezTo>
                <a:cubicBezTo>
                  <a:pt x="1950580" y="3179120"/>
                  <a:pt x="1950580" y="3170912"/>
                  <a:pt x="1958798" y="3154495"/>
                </a:cubicBezTo>
                <a:cubicBezTo>
                  <a:pt x="1967015" y="3146287"/>
                  <a:pt x="1975232" y="3138079"/>
                  <a:pt x="1983449" y="3129871"/>
                </a:cubicBezTo>
                <a:cubicBezTo>
                  <a:pt x="1958798" y="3113454"/>
                  <a:pt x="1934146" y="3088829"/>
                  <a:pt x="1909494" y="3072413"/>
                </a:cubicBezTo>
                <a:cubicBezTo>
                  <a:pt x="1893059" y="3088829"/>
                  <a:pt x="1876625" y="3105246"/>
                  <a:pt x="1860190" y="3113454"/>
                </a:cubicBezTo>
                <a:cubicBezTo>
                  <a:pt x="1786234" y="3179120"/>
                  <a:pt x="1712279" y="3252994"/>
                  <a:pt x="1646540" y="3318661"/>
                </a:cubicBezTo>
                <a:cubicBezTo>
                  <a:pt x="1572585" y="3392535"/>
                  <a:pt x="1506846" y="3466409"/>
                  <a:pt x="1441108" y="3540284"/>
                </a:cubicBezTo>
                <a:cubicBezTo>
                  <a:pt x="1408239" y="3581325"/>
                  <a:pt x="1383587" y="3614158"/>
                  <a:pt x="1358935" y="3646991"/>
                </a:cubicBezTo>
                <a:cubicBezTo>
                  <a:pt x="1334283" y="3679824"/>
                  <a:pt x="1309631" y="3712657"/>
                  <a:pt x="1284979" y="3745490"/>
                </a:cubicBezTo>
                <a:cubicBezTo>
                  <a:pt x="1235675" y="3811156"/>
                  <a:pt x="1186372" y="3876822"/>
                  <a:pt x="1137068" y="3950697"/>
                </a:cubicBezTo>
                <a:cubicBezTo>
                  <a:pt x="1095981" y="3999946"/>
                  <a:pt x="1063112" y="4049196"/>
                  <a:pt x="1030243" y="4098445"/>
                </a:cubicBezTo>
                <a:cubicBezTo>
                  <a:pt x="997374" y="4147695"/>
                  <a:pt x="964505" y="4196945"/>
                  <a:pt x="931635" y="4246194"/>
                </a:cubicBezTo>
                <a:cubicBezTo>
                  <a:pt x="865897" y="4336485"/>
                  <a:pt x="791941" y="4434984"/>
                  <a:pt x="709768" y="4517067"/>
                </a:cubicBezTo>
                <a:cubicBezTo>
                  <a:pt x="693334" y="4541692"/>
                  <a:pt x="660465" y="4558108"/>
                  <a:pt x="635813" y="4541692"/>
                </a:cubicBezTo>
                <a:cubicBezTo>
                  <a:pt x="619378" y="4525275"/>
                  <a:pt x="619378" y="4500650"/>
                  <a:pt x="635813" y="4467817"/>
                </a:cubicBezTo>
                <a:cubicBezTo>
                  <a:pt x="783724" y="4262611"/>
                  <a:pt x="915201" y="4049196"/>
                  <a:pt x="1079547" y="3852198"/>
                </a:cubicBezTo>
                <a:cubicBezTo>
                  <a:pt x="1153502" y="3745490"/>
                  <a:pt x="1235675" y="3646991"/>
                  <a:pt x="1317848" y="3548492"/>
                </a:cubicBezTo>
                <a:cubicBezTo>
                  <a:pt x="1408239" y="3458201"/>
                  <a:pt x="1498629" y="3359702"/>
                  <a:pt x="1597237" y="3269411"/>
                </a:cubicBezTo>
                <a:cubicBezTo>
                  <a:pt x="1638323" y="3228370"/>
                  <a:pt x="1679410" y="3195537"/>
                  <a:pt x="1720496" y="3154495"/>
                </a:cubicBezTo>
                <a:cubicBezTo>
                  <a:pt x="1720496" y="3154495"/>
                  <a:pt x="1720496" y="3154495"/>
                  <a:pt x="1712279" y="3146287"/>
                </a:cubicBezTo>
                <a:cubicBezTo>
                  <a:pt x="1704061" y="3138079"/>
                  <a:pt x="1704061" y="3129871"/>
                  <a:pt x="1704061" y="3113454"/>
                </a:cubicBezTo>
                <a:cubicBezTo>
                  <a:pt x="1654758" y="3154495"/>
                  <a:pt x="1605454" y="3195537"/>
                  <a:pt x="1556150" y="3236578"/>
                </a:cubicBezTo>
                <a:cubicBezTo>
                  <a:pt x="1498629" y="3310452"/>
                  <a:pt x="1441108" y="3384327"/>
                  <a:pt x="1383587" y="3449993"/>
                </a:cubicBezTo>
                <a:cubicBezTo>
                  <a:pt x="1350718" y="3491034"/>
                  <a:pt x="1326066" y="3523867"/>
                  <a:pt x="1293196" y="3556700"/>
                </a:cubicBezTo>
                <a:cubicBezTo>
                  <a:pt x="1260327" y="3589533"/>
                  <a:pt x="1227458" y="3622366"/>
                  <a:pt x="1186372" y="3655199"/>
                </a:cubicBezTo>
                <a:cubicBezTo>
                  <a:pt x="1087764" y="3737282"/>
                  <a:pt x="989156" y="3802948"/>
                  <a:pt x="882332" y="3876822"/>
                </a:cubicBezTo>
                <a:cubicBezTo>
                  <a:pt x="833028" y="3934280"/>
                  <a:pt x="791941" y="3999946"/>
                  <a:pt x="742638" y="4057404"/>
                </a:cubicBezTo>
                <a:cubicBezTo>
                  <a:pt x="693334" y="4123070"/>
                  <a:pt x="652247" y="4180528"/>
                  <a:pt x="602944" y="4246194"/>
                </a:cubicBezTo>
                <a:cubicBezTo>
                  <a:pt x="594727" y="4246194"/>
                  <a:pt x="594727" y="4254403"/>
                  <a:pt x="586509" y="4246194"/>
                </a:cubicBezTo>
                <a:cubicBezTo>
                  <a:pt x="586509" y="4246194"/>
                  <a:pt x="578292" y="4246194"/>
                  <a:pt x="586509" y="4237986"/>
                </a:cubicBezTo>
                <a:cubicBezTo>
                  <a:pt x="635813" y="4139487"/>
                  <a:pt x="693334" y="4040988"/>
                  <a:pt x="750855" y="3950697"/>
                </a:cubicBezTo>
                <a:cubicBezTo>
                  <a:pt x="734420" y="3950697"/>
                  <a:pt x="709768" y="3942488"/>
                  <a:pt x="693334" y="3934280"/>
                </a:cubicBezTo>
                <a:cubicBezTo>
                  <a:pt x="685117" y="3917864"/>
                  <a:pt x="676899" y="3893239"/>
                  <a:pt x="676899" y="3868614"/>
                </a:cubicBezTo>
                <a:cubicBezTo>
                  <a:pt x="676899" y="3868614"/>
                  <a:pt x="676899" y="3868614"/>
                  <a:pt x="627596" y="3917864"/>
                </a:cubicBezTo>
                <a:cubicBezTo>
                  <a:pt x="619378" y="3934280"/>
                  <a:pt x="602944" y="3934280"/>
                  <a:pt x="594727" y="3926072"/>
                </a:cubicBezTo>
                <a:cubicBezTo>
                  <a:pt x="586509" y="3917864"/>
                  <a:pt x="586509" y="3901447"/>
                  <a:pt x="602944" y="3893239"/>
                </a:cubicBezTo>
                <a:cubicBezTo>
                  <a:pt x="668682" y="3819365"/>
                  <a:pt x="742638" y="3745490"/>
                  <a:pt x="816593" y="3671616"/>
                </a:cubicBezTo>
                <a:cubicBezTo>
                  <a:pt x="898766" y="3581325"/>
                  <a:pt x="972722" y="3482826"/>
                  <a:pt x="1054895" y="3392535"/>
                </a:cubicBezTo>
                <a:cubicBezTo>
                  <a:pt x="1030243" y="3392535"/>
                  <a:pt x="1013808" y="3384327"/>
                  <a:pt x="989156" y="3376118"/>
                </a:cubicBezTo>
                <a:cubicBezTo>
                  <a:pt x="989156" y="3376118"/>
                  <a:pt x="989156" y="3376118"/>
                  <a:pt x="956287" y="3417160"/>
                </a:cubicBezTo>
                <a:cubicBezTo>
                  <a:pt x="849462" y="3564908"/>
                  <a:pt x="742638" y="3704449"/>
                  <a:pt x="627596" y="3843989"/>
                </a:cubicBezTo>
                <a:cubicBezTo>
                  <a:pt x="520771" y="3991738"/>
                  <a:pt x="405729" y="4123070"/>
                  <a:pt x="274252" y="4254403"/>
                </a:cubicBezTo>
                <a:cubicBezTo>
                  <a:pt x="274252" y="4254403"/>
                  <a:pt x="266035" y="4262611"/>
                  <a:pt x="257817" y="4254403"/>
                </a:cubicBezTo>
                <a:cubicBezTo>
                  <a:pt x="257817" y="4254403"/>
                  <a:pt x="257817" y="4246194"/>
                  <a:pt x="266035" y="4237986"/>
                </a:cubicBezTo>
                <a:cubicBezTo>
                  <a:pt x="339990" y="4164112"/>
                  <a:pt x="413946" y="4082029"/>
                  <a:pt x="479684" y="3999946"/>
                </a:cubicBezTo>
                <a:cubicBezTo>
                  <a:pt x="479684" y="3999946"/>
                  <a:pt x="471467" y="3999946"/>
                  <a:pt x="471467" y="3991738"/>
                </a:cubicBezTo>
                <a:cubicBezTo>
                  <a:pt x="471467" y="3991738"/>
                  <a:pt x="479684" y="3983530"/>
                  <a:pt x="487902" y="3983530"/>
                </a:cubicBezTo>
                <a:cubicBezTo>
                  <a:pt x="487902" y="3983530"/>
                  <a:pt x="496119" y="3983530"/>
                  <a:pt x="496119" y="3991738"/>
                </a:cubicBezTo>
                <a:cubicBezTo>
                  <a:pt x="561857" y="3909655"/>
                  <a:pt x="619378" y="3835781"/>
                  <a:pt x="685117" y="3753698"/>
                </a:cubicBezTo>
                <a:cubicBezTo>
                  <a:pt x="750855" y="3671616"/>
                  <a:pt x="808376" y="3597741"/>
                  <a:pt x="865897" y="3515659"/>
                </a:cubicBezTo>
                <a:cubicBezTo>
                  <a:pt x="800159" y="3581325"/>
                  <a:pt x="742638" y="3646991"/>
                  <a:pt x="676899" y="3712657"/>
                </a:cubicBezTo>
                <a:cubicBezTo>
                  <a:pt x="644030" y="3745490"/>
                  <a:pt x="611161" y="3778323"/>
                  <a:pt x="578292" y="3811156"/>
                </a:cubicBezTo>
                <a:cubicBezTo>
                  <a:pt x="545423" y="3843989"/>
                  <a:pt x="512554" y="3876822"/>
                  <a:pt x="479684" y="3909655"/>
                </a:cubicBezTo>
                <a:cubicBezTo>
                  <a:pt x="471467" y="3934280"/>
                  <a:pt x="463250" y="3950697"/>
                  <a:pt x="455032" y="3967113"/>
                </a:cubicBezTo>
                <a:cubicBezTo>
                  <a:pt x="455032" y="3975322"/>
                  <a:pt x="446815" y="3975322"/>
                  <a:pt x="438598" y="3975322"/>
                </a:cubicBezTo>
                <a:cubicBezTo>
                  <a:pt x="438598" y="3975322"/>
                  <a:pt x="438598" y="3967113"/>
                  <a:pt x="438598" y="3958905"/>
                </a:cubicBezTo>
                <a:cubicBezTo>
                  <a:pt x="438598" y="3958905"/>
                  <a:pt x="438598" y="3958905"/>
                  <a:pt x="446815" y="3942488"/>
                </a:cubicBezTo>
                <a:cubicBezTo>
                  <a:pt x="422163" y="3967113"/>
                  <a:pt x="389294" y="3975322"/>
                  <a:pt x="372860" y="3958905"/>
                </a:cubicBezTo>
                <a:cubicBezTo>
                  <a:pt x="348208" y="3942488"/>
                  <a:pt x="356425" y="3901447"/>
                  <a:pt x="381077" y="3876822"/>
                </a:cubicBezTo>
                <a:cubicBezTo>
                  <a:pt x="446815" y="3802948"/>
                  <a:pt x="504336" y="3729074"/>
                  <a:pt x="570075" y="3655199"/>
                </a:cubicBezTo>
                <a:cubicBezTo>
                  <a:pt x="570075" y="3655199"/>
                  <a:pt x="570075" y="3655199"/>
                  <a:pt x="594727" y="3630575"/>
                </a:cubicBezTo>
                <a:cubicBezTo>
                  <a:pt x="594727" y="3630575"/>
                  <a:pt x="594727" y="3630575"/>
                  <a:pt x="602944" y="3597741"/>
                </a:cubicBezTo>
                <a:cubicBezTo>
                  <a:pt x="602944" y="3597741"/>
                  <a:pt x="602944" y="3597741"/>
                  <a:pt x="520771" y="3679824"/>
                </a:cubicBezTo>
                <a:cubicBezTo>
                  <a:pt x="520771" y="3679824"/>
                  <a:pt x="520771" y="3679824"/>
                  <a:pt x="438598" y="3753698"/>
                </a:cubicBezTo>
                <a:cubicBezTo>
                  <a:pt x="381077" y="3802948"/>
                  <a:pt x="323556" y="3852198"/>
                  <a:pt x="274252" y="3909655"/>
                </a:cubicBezTo>
                <a:cubicBezTo>
                  <a:pt x="266035" y="3917864"/>
                  <a:pt x="249600" y="3917864"/>
                  <a:pt x="241383" y="3909655"/>
                </a:cubicBezTo>
                <a:cubicBezTo>
                  <a:pt x="233165" y="3909655"/>
                  <a:pt x="233165" y="3893239"/>
                  <a:pt x="241383" y="3885031"/>
                </a:cubicBezTo>
                <a:cubicBezTo>
                  <a:pt x="323556" y="3778323"/>
                  <a:pt x="397512" y="3663408"/>
                  <a:pt x="487902" y="3556700"/>
                </a:cubicBezTo>
                <a:cubicBezTo>
                  <a:pt x="570075" y="3458201"/>
                  <a:pt x="652247" y="3351494"/>
                  <a:pt x="742638" y="3252994"/>
                </a:cubicBezTo>
                <a:cubicBezTo>
                  <a:pt x="775507" y="3154495"/>
                  <a:pt x="808376" y="3064204"/>
                  <a:pt x="849462" y="2973914"/>
                </a:cubicBezTo>
                <a:cubicBezTo>
                  <a:pt x="841245" y="2982122"/>
                  <a:pt x="833028" y="2990330"/>
                  <a:pt x="824811" y="2998538"/>
                </a:cubicBezTo>
                <a:cubicBezTo>
                  <a:pt x="717986" y="3105246"/>
                  <a:pt x="644030" y="3220161"/>
                  <a:pt x="570075" y="3335077"/>
                </a:cubicBezTo>
                <a:cubicBezTo>
                  <a:pt x="496119" y="3458201"/>
                  <a:pt x="430381" y="3573117"/>
                  <a:pt x="339990" y="3688032"/>
                </a:cubicBezTo>
                <a:cubicBezTo>
                  <a:pt x="339990" y="3696241"/>
                  <a:pt x="331773" y="3696241"/>
                  <a:pt x="331773" y="3696241"/>
                </a:cubicBezTo>
                <a:cubicBezTo>
                  <a:pt x="323556" y="3688032"/>
                  <a:pt x="323556" y="3679824"/>
                  <a:pt x="331773" y="3679824"/>
                </a:cubicBezTo>
                <a:cubicBezTo>
                  <a:pt x="413946" y="3564908"/>
                  <a:pt x="471467" y="3449993"/>
                  <a:pt x="553640" y="3326869"/>
                </a:cubicBezTo>
                <a:cubicBezTo>
                  <a:pt x="611161" y="3236578"/>
                  <a:pt x="676899" y="3138079"/>
                  <a:pt x="726203" y="3039580"/>
                </a:cubicBezTo>
                <a:cubicBezTo>
                  <a:pt x="586509" y="3203745"/>
                  <a:pt x="471467" y="3392535"/>
                  <a:pt x="339990" y="3556700"/>
                </a:cubicBezTo>
                <a:cubicBezTo>
                  <a:pt x="331773" y="3564908"/>
                  <a:pt x="323556" y="3573117"/>
                  <a:pt x="315339" y="3573117"/>
                </a:cubicBezTo>
                <a:cubicBezTo>
                  <a:pt x="323556" y="3573117"/>
                  <a:pt x="323556" y="3581325"/>
                  <a:pt x="323556" y="3581325"/>
                </a:cubicBezTo>
                <a:cubicBezTo>
                  <a:pt x="307121" y="3614158"/>
                  <a:pt x="298904" y="3638783"/>
                  <a:pt x="282469" y="3663408"/>
                </a:cubicBezTo>
                <a:cubicBezTo>
                  <a:pt x="282469" y="3671616"/>
                  <a:pt x="274252" y="3679824"/>
                  <a:pt x="266035" y="3671616"/>
                </a:cubicBezTo>
                <a:cubicBezTo>
                  <a:pt x="266035" y="3671616"/>
                  <a:pt x="257817" y="3671616"/>
                  <a:pt x="266035" y="3663408"/>
                </a:cubicBezTo>
                <a:cubicBezTo>
                  <a:pt x="282469" y="3638783"/>
                  <a:pt x="290687" y="3605950"/>
                  <a:pt x="298904" y="3581325"/>
                </a:cubicBezTo>
                <a:cubicBezTo>
                  <a:pt x="298904" y="3581325"/>
                  <a:pt x="307121" y="3573117"/>
                  <a:pt x="307121" y="3573117"/>
                </a:cubicBezTo>
                <a:cubicBezTo>
                  <a:pt x="298904" y="3564908"/>
                  <a:pt x="298904" y="3556700"/>
                  <a:pt x="307121" y="3548492"/>
                </a:cubicBezTo>
                <a:cubicBezTo>
                  <a:pt x="405729" y="3351494"/>
                  <a:pt x="545423" y="3179120"/>
                  <a:pt x="676899" y="2990330"/>
                </a:cubicBezTo>
                <a:cubicBezTo>
                  <a:pt x="668682" y="2990330"/>
                  <a:pt x="668682" y="2982122"/>
                  <a:pt x="668682" y="2973914"/>
                </a:cubicBezTo>
                <a:cubicBezTo>
                  <a:pt x="660465" y="2949289"/>
                  <a:pt x="676899" y="2916456"/>
                  <a:pt x="701551" y="2900039"/>
                </a:cubicBezTo>
                <a:cubicBezTo>
                  <a:pt x="701551" y="2900039"/>
                  <a:pt x="701551" y="2900039"/>
                  <a:pt x="726203" y="2883623"/>
                </a:cubicBezTo>
                <a:cubicBezTo>
                  <a:pt x="800159" y="2826165"/>
                  <a:pt x="882332" y="2768707"/>
                  <a:pt x="956287" y="2703041"/>
                </a:cubicBezTo>
                <a:cubicBezTo>
                  <a:pt x="964505" y="2686624"/>
                  <a:pt x="980939" y="2662000"/>
                  <a:pt x="997374" y="2645583"/>
                </a:cubicBezTo>
                <a:cubicBezTo>
                  <a:pt x="1013808" y="2612750"/>
                  <a:pt x="1030243" y="2579917"/>
                  <a:pt x="1054895" y="2547084"/>
                </a:cubicBezTo>
                <a:cubicBezTo>
                  <a:pt x="1022026" y="2530667"/>
                  <a:pt x="997374" y="2506043"/>
                  <a:pt x="972722" y="2489626"/>
                </a:cubicBezTo>
                <a:cubicBezTo>
                  <a:pt x="857680" y="2612750"/>
                  <a:pt x="759072" y="2735874"/>
                  <a:pt x="668682" y="2858998"/>
                </a:cubicBezTo>
                <a:cubicBezTo>
                  <a:pt x="570075" y="2990330"/>
                  <a:pt x="487902" y="3129871"/>
                  <a:pt x="405729" y="3261203"/>
                </a:cubicBezTo>
                <a:cubicBezTo>
                  <a:pt x="405729" y="3269411"/>
                  <a:pt x="397512" y="3277619"/>
                  <a:pt x="397512" y="3277619"/>
                </a:cubicBezTo>
                <a:cubicBezTo>
                  <a:pt x="389294" y="3277619"/>
                  <a:pt x="389294" y="3269411"/>
                  <a:pt x="389294" y="3261203"/>
                </a:cubicBezTo>
                <a:cubicBezTo>
                  <a:pt x="422163" y="3162704"/>
                  <a:pt x="455032" y="3064204"/>
                  <a:pt x="487902" y="2965705"/>
                </a:cubicBezTo>
                <a:cubicBezTo>
                  <a:pt x="504336" y="2916456"/>
                  <a:pt x="520771" y="2867206"/>
                  <a:pt x="545423" y="2817957"/>
                </a:cubicBezTo>
                <a:cubicBezTo>
                  <a:pt x="570075" y="2768707"/>
                  <a:pt x="594727" y="2719457"/>
                  <a:pt x="619378" y="2670208"/>
                </a:cubicBezTo>
                <a:cubicBezTo>
                  <a:pt x="685117" y="2579917"/>
                  <a:pt x="742638" y="2481418"/>
                  <a:pt x="808376" y="2391127"/>
                </a:cubicBezTo>
                <a:cubicBezTo>
                  <a:pt x="627596" y="2276211"/>
                  <a:pt x="446815" y="2161296"/>
                  <a:pt x="266035" y="2046380"/>
                </a:cubicBezTo>
                <a:cubicBezTo>
                  <a:pt x="200296" y="2005339"/>
                  <a:pt x="142775" y="1956089"/>
                  <a:pt x="109906" y="1898631"/>
                </a:cubicBezTo>
                <a:cubicBezTo>
                  <a:pt x="77037" y="1841173"/>
                  <a:pt x="60602" y="1791924"/>
                  <a:pt x="77037" y="1742674"/>
                </a:cubicBezTo>
                <a:cubicBezTo>
                  <a:pt x="101689" y="1685216"/>
                  <a:pt x="159210" y="1652383"/>
                  <a:pt x="233165" y="1652383"/>
                </a:cubicBezTo>
                <a:cubicBezTo>
                  <a:pt x="224948" y="1644175"/>
                  <a:pt x="216731" y="1644175"/>
                  <a:pt x="200296" y="1635967"/>
                </a:cubicBezTo>
                <a:cubicBezTo>
                  <a:pt x="200296" y="1635967"/>
                  <a:pt x="200296" y="1635967"/>
                  <a:pt x="159210" y="1594926"/>
                </a:cubicBezTo>
                <a:cubicBezTo>
                  <a:pt x="109906" y="1553884"/>
                  <a:pt x="85254" y="1504635"/>
                  <a:pt x="77037" y="1463593"/>
                </a:cubicBezTo>
                <a:cubicBezTo>
                  <a:pt x="77037" y="1463593"/>
                  <a:pt x="77037" y="1463593"/>
                  <a:pt x="60602" y="1406136"/>
                </a:cubicBezTo>
                <a:cubicBezTo>
                  <a:pt x="52385" y="1307636"/>
                  <a:pt x="3081" y="1200929"/>
                  <a:pt x="3081" y="1110638"/>
                </a:cubicBezTo>
                <a:cubicBezTo>
                  <a:pt x="3081" y="1110638"/>
                  <a:pt x="3081" y="1110638"/>
                  <a:pt x="27733" y="1086013"/>
                </a:cubicBezTo>
                <a:cubicBezTo>
                  <a:pt x="27733" y="1086013"/>
                  <a:pt x="27733" y="1086013"/>
                  <a:pt x="27733" y="1069596"/>
                </a:cubicBezTo>
                <a:cubicBezTo>
                  <a:pt x="3081" y="1036763"/>
                  <a:pt x="-5136" y="995722"/>
                  <a:pt x="3081" y="962889"/>
                </a:cubicBezTo>
                <a:cubicBezTo>
                  <a:pt x="3081" y="962889"/>
                  <a:pt x="3081" y="962889"/>
                  <a:pt x="27733" y="930056"/>
                </a:cubicBezTo>
                <a:cubicBezTo>
                  <a:pt x="52385" y="897223"/>
                  <a:pt x="93471" y="872598"/>
                  <a:pt x="134558" y="856182"/>
                </a:cubicBezTo>
                <a:cubicBezTo>
                  <a:pt x="142775" y="839765"/>
                  <a:pt x="159210" y="831557"/>
                  <a:pt x="167427" y="823349"/>
                </a:cubicBezTo>
                <a:cubicBezTo>
                  <a:pt x="167427" y="774099"/>
                  <a:pt x="175645" y="733058"/>
                  <a:pt x="216731" y="708433"/>
                </a:cubicBezTo>
                <a:cubicBezTo>
                  <a:pt x="208514" y="692016"/>
                  <a:pt x="216731" y="675600"/>
                  <a:pt x="241383" y="675600"/>
                </a:cubicBezTo>
                <a:cubicBezTo>
                  <a:pt x="249600" y="675600"/>
                  <a:pt x="257817" y="683808"/>
                  <a:pt x="266035" y="683808"/>
                </a:cubicBezTo>
                <a:cubicBezTo>
                  <a:pt x="257817" y="667392"/>
                  <a:pt x="257817" y="667392"/>
                  <a:pt x="257817" y="650975"/>
                </a:cubicBezTo>
                <a:cubicBezTo>
                  <a:pt x="241383" y="642767"/>
                  <a:pt x="241383" y="634559"/>
                  <a:pt x="241383" y="634559"/>
                </a:cubicBezTo>
                <a:cubicBezTo>
                  <a:pt x="208514" y="609934"/>
                  <a:pt x="208514" y="609934"/>
                  <a:pt x="175645" y="585309"/>
                </a:cubicBezTo>
                <a:cubicBezTo>
                  <a:pt x="159210" y="552476"/>
                  <a:pt x="150993" y="527851"/>
                  <a:pt x="150993" y="527851"/>
                </a:cubicBezTo>
                <a:cubicBezTo>
                  <a:pt x="150993" y="453977"/>
                  <a:pt x="150993" y="453977"/>
                  <a:pt x="175645" y="429352"/>
                </a:cubicBezTo>
                <a:cubicBezTo>
                  <a:pt x="175645" y="429352"/>
                  <a:pt x="175645" y="429352"/>
                  <a:pt x="183862" y="429352"/>
                </a:cubicBezTo>
                <a:cubicBezTo>
                  <a:pt x="167427" y="404727"/>
                  <a:pt x="159210" y="404727"/>
                  <a:pt x="159210" y="396519"/>
                </a:cubicBezTo>
                <a:cubicBezTo>
                  <a:pt x="150993" y="388311"/>
                  <a:pt x="150993" y="380103"/>
                  <a:pt x="150993" y="380103"/>
                </a:cubicBezTo>
                <a:cubicBezTo>
                  <a:pt x="159210" y="363686"/>
                  <a:pt x="159210" y="363686"/>
                  <a:pt x="159210" y="355478"/>
                </a:cubicBezTo>
                <a:cubicBezTo>
                  <a:pt x="159210" y="355478"/>
                  <a:pt x="159210" y="347269"/>
                  <a:pt x="159210" y="347269"/>
                </a:cubicBezTo>
                <a:cubicBezTo>
                  <a:pt x="183862" y="339061"/>
                  <a:pt x="183862" y="339061"/>
                  <a:pt x="183862" y="339061"/>
                </a:cubicBezTo>
                <a:cubicBezTo>
                  <a:pt x="192079" y="330853"/>
                  <a:pt x="200296" y="330853"/>
                  <a:pt x="200296" y="330853"/>
                </a:cubicBezTo>
                <a:cubicBezTo>
                  <a:pt x="216731" y="339061"/>
                  <a:pt x="224948" y="339061"/>
                  <a:pt x="224948" y="339061"/>
                </a:cubicBezTo>
                <a:cubicBezTo>
                  <a:pt x="241383" y="396519"/>
                  <a:pt x="241383" y="396519"/>
                  <a:pt x="241383" y="396519"/>
                </a:cubicBezTo>
                <a:cubicBezTo>
                  <a:pt x="257817" y="388311"/>
                  <a:pt x="257817" y="388311"/>
                  <a:pt x="257817" y="388311"/>
                </a:cubicBezTo>
                <a:cubicBezTo>
                  <a:pt x="257817" y="388311"/>
                  <a:pt x="257817" y="388311"/>
                  <a:pt x="249600" y="412936"/>
                </a:cubicBezTo>
                <a:cubicBezTo>
                  <a:pt x="249600" y="412936"/>
                  <a:pt x="249600" y="412936"/>
                  <a:pt x="257817" y="388311"/>
                </a:cubicBezTo>
                <a:cubicBezTo>
                  <a:pt x="259872" y="394467"/>
                  <a:pt x="261413" y="399084"/>
                  <a:pt x="262568" y="402547"/>
                </a:cubicBezTo>
                <a:lnTo>
                  <a:pt x="264440" y="408157"/>
                </a:lnTo>
                <a:lnTo>
                  <a:pt x="266035" y="412936"/>
                </a:lnTo>
                <a:cubicBezTo>
                  <a:pt x="266035" y="412936"/>
                  <a:pt x="266035" y="412936"/>
                  <a:pt x="265008" y="409858"/>
                </a:cubicBezTo>
                <a:lnTo>
                  <a:pt x="264440" y="408157"/>
                </a:lnTo>
                <a:lnTo>
                  <a:pt x="261284" y="398699"/>
                </a:lnTo>
                <a:cubicBezTo>
                  <a:pt x="257817" y="388311"/>
                  <a:pt x="257817" y="388311"/>
                  <a:pt x="257817" y="388311"/>
                </a:cubicBezTo>
                <a:cubicBezTo>
                  <a:pt x="290687" y="412936"/>
                  <a:pt x="290687" y="412936"/>
                  <a:pt x="307121" y="421144"/>
                </a:cubicBezTo>
                <a:cubicBezTo>
                  <a:pt x="323556" y="437560"/>
                  <a:pt x="339990" y="437560"/>
                  <a:pt x="348208" y="445769"/>
                </a:cubicBezTo>
                <a:cubicBezTo>
                  <a:pt x="348208" y="437560"/>
                  <a:pt x="348208" y="437560"/>
                  <a:pt x="348208" y="437560"/>
                </a:cubicBezTo>
                <a:cubicBezTo>
                  <a:pt x="389294" y="462185"/>
                  <a:pt x="389294" y="462185"/>
                  <a:pt x="422163" y="495018"/>
                </a:cubicBezTo>
                <a:cubicBezTo>
                  <a:pt x="430381" y="503226"/>
                  <a:pt x="430381" y="503226"/>
                  <a:pt x="430381" y="511435"/>
                </a:cubicBezTo>
                <a:cubicBezTo>
                  <a:pt x="438598" y="511435"/>
                  <a:pt x="446815" y="511435"/>
                  <a:pt x="455032" y="519643"/>
                </a:cubicBezTo>
                <a:cubicBezTo>
                  <a:pt x="455032" y="519643"/>
                  <a:pt x="455032" y="519643"/>
                  <a:pt x="471467" y="536060"/>
                </a:cubicBezTo>
                <a:cubicBezTo>
                  <a:pt x="471467" y="536060"/>
                  <a:pt x="479684" y="536060"/>
                  <a:pt x="479684" y="536060"/>
                </a:cubicBezTo>
                <a:cubicBezTo>
                  <a:pt x="487902" y="536060"/>
                  <a:pt x="496119" y="536060"/>
                  <a:pt x="504336" y="536060"/>
                </a:cubicBezTo>
                <a:cubicBezTo>
                  <a:pt x="520771" y="544268"/>
                  <a:pt x="545423" y="544268"/>
                  <a:pt x="602944" y="560684"/>
                </a:cubicBezTo>
                <a:cubicBezTo>
                  <a:pt x="619378" y="568893"/>
                  <a:pt x="627596" y="577101"/>
                  <a:pt x="635813" y="585309"/>
                </a:cubicBezTo>
                <a:cubicBezTo>
                  <a:pt x="635813" y="585309"/>
                  <a:pt x="635813" y="577101"/>
                  <a:pt x="627596" y="568893"/>
                </a:cubicBezTo>
                <a:cubicBezTo>
                  <a:pt x="627596" y="560684"/>
                  <a:pt x="644030" y="552476"/>
                  <a:pt x="635813" y="552476"/>
                </a:cubicBezTo>
                <a:cubicBezTo>
                  <a:pt x="586509" y="495018"/>
                  <a:pt x="520771" y="445769"/>
                  <a:pt x="463250" y="388311"/>
                </a:cubicBezTo>
                <a:cubicBezTo>
                  <a:pt x="455032" y="388311"/>
                  <a:pt x="446815" y="388311"/>
                  <a:pt x="438598" y="388311"/>
                </a:cubicBezTo>
                <a:cubicBezTo>
                  <a:pt x="438598" y="388311"/>
                  <a:pt x="430381" y="388311"/>
                  <a:pt x="430381" y="388311"/>
                </a:cubicBezTo>
                <a:cubicBezTo>
                  <a:pt x="430381" y="380103"/>
                  <a:pt x="422163" y="380103"/>
                  <a:pt x="422163" y="380103"/>
                </a:cubicBezTo>
                <a:cubicBezTo>
                  <a:pt x="422163" y="388311"/>
                  <a:pt x="430381" y="388311"/>
                  <a:pt x="430381" y="396519"/>
                </a:cubicBezTo>
                <a:cubicBezTo>
                  <a:pt x="463250" y="437560"/>
                  <a:pt x="496119" y="470394"/>
                  <a:pt x="520771" y="511435"/>
                </a:cubicBezTo>
                <a:cubicBezTo>
                  <a:pt x="537206" y="519643"/>
                  <a:pt x="537206" y="527851"/>
                  <a:pt x="520771" y="536060"/>
                </a:cubicBezTo>
                <a:cubicBezTo>
                  <a:pt x="512554" y="536060"/>
                  <a:pt x="496119" y="527851"/>
                  <a:pt x="487902" y="519643"/>
                </a:cubicBezTo>
                <a:cubicBezTo>
                  <a:pt x="446815" y="478602"/>
                  <a:pt x="389294" y="429352"/>
                  <a:pt x="339990" y="388311"/>
                </a:cubicBezTo>
                <a:cubicBezTo>
                  <a:pt x="331773" y="388311"/>
                  <a:pt x="315339" y="380103"/>
                  <a:pt x="298904" y="371894"/>
                </a:cubicBezTo>
                <a:cubicBezTo>
                  <a:pt x="257817" y="339061"/>
                  <a:pt x="233165" y="289812"/>
                  <a:pt x="249600" y="265187"/>
                </a:cubicBezTo>
                <a:cubicBezTo>
                  <a:pt x="257817" y="240562"/>
                  <a:pt x="266035" y="215937"/>
                  <a:pt x="282469" y="207729"/>
                </a:cubicBezTo>
                <a:cubicBezTo>
                  <a:pt x="323556" y="191313"/>
                  <a:pt x="372860" y="191313"/>
                  <a:pt x="430381" y="215937"/>
                </a:cubicBezTo>
                <a:cubicBezTo>
                  <a:pt x="430381" y="215937"/>
                  <a:pt x="430381" y="215937"/>
                  <a:pt x="422163" y="199521"/>
                </a:cubicBezTo>
                <a:cubicBezTo>
                  <a:pt x="348208" y="109230"/>
                  <a:pt x="364642" y="18939"/>
                  <a:pt x="463250" y="2523"/>
                </a:cubicBezTo>
                <a:cubicBezTo>
                  <a:pt x="475576" y="470"/>
                  <a:pt x="488415" y="-299"/>
                  <a:pt x="501592" y="102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4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907378" y="832034"/>
            <a:ext cx="4796592" cy="5381256"/>
          </a:xfrm>
          <a:custGeom>
            <a:avLst/>
            <a:gdLst>
              <a:gd name="connsiteX0" fmla="*/ 900329 w 4796592"/>
              <a:gd name="connsiteY0" fmla="*/ 5275069 h 5381256"/>
              <a:gd name="connsiteX1" fmla="*/ 799432 w 4796592"/>
              <a:gd name="connsiteY1" fmla="*/ 5381256 h 5381256"/>
              <a:gd name="connsiteX2" fmla="*/ 878113 w 4796592"/>
              <a:gd name="connsiteY2" fmla="*/ 5297848 h 5381256"/>
              <a:gd name="connsiteX3" fmla="*/ 964741 w 4796592"/>
              <a:gd name="connsiteY3" fmla="*/ 5207281 h 5381256"/>
              <a:gd name="connsiteX4" fmla="*/ 959461 w 4796592"/>
              <a:gd name="connsiteY4" fmla="*/ 5214440 h 5381256"/>
              <a:gd name="connsiteX5" fmla="*/ 900329 w 4796592"/>
              <a:gd name="connsiteY5" fmla="*/ 5275069 h 5381256"/>
              <a:gd name="connsiteX6" fmla="*/ 1207789 w 4796592"/>
              <a:gd name="connsiteY6" fmla="*/ 3439935 h 5381256"/>
              <a:gd name="connsiteX7" fmla="*/ 1196286 w 4796592"/>
              <a:gd name="connsiteY7" fmla="*/ 3451589 h 5381256"/>
              <a:gd name="connsiteX8" fmla="*/ 1055968 w 4796592"/>
              <a:gd name="connsiteY8" fmla="*/ 3561651 h 5381256"/>
              <a:gd name="connsiteX9" fmla="*/ 3897745 w 4796592"/>
              <a:gd name="connsiteY9" fmla="*/ 3251424 h 5381256"/>
              <a:gd name="connsiteX10" fmla="*/ 3897745 w 4796592"/>
              <a:gd name="connsiteY10" fmla="*/ 3294025 h 5381256"/>
              <a:gd name="connsiteX11" fmla="*/ 3997164 w 4796592"/>
              <a:gd name="connsiteY11" fmla="*/ 3279827 h 5381256"/>
              <a:gd name="connsiteX12" fmla="*/ 3883543 w 4796592"/>
              <a:gd name="connsiteY12" fmla="*/ 3705840 h 5381256"/>
              <a:gd name="connsiteX13" fmla="*/ 3840934 w 4796592"/>
              <a:gd name="connsiteY13" fmla="*/ 3862048 h 5381256"/>
              <a:gd name="connsiteX14" fmla="*/ 3216015 w 4796592"/>
              <a:gd name="connsiteY14" fmla="*/ 4373267 h 5381256"/>
              <a:gd name="connsiteX15" fmla="*/ 2520079 w 4796592"/>
              <a:gd name="connsiteY15" fmla="*/ 4770884 h 5381256"/>
              <a:gd name="connsiteX16" fmla="*/ 1795741 w 4796592"/>
              <a:gd name="connsiteY16" fmla="*/ 5267902 h 5381256"/>
              <a:gd name="connsiteX17" fmla="*/ 1980378 w 4796592"/>
              <a:gd name="connsiteY17" fmla="*/ 5097497 h 5381256"/>
              <a:gd name="connsiteX18" fmla="*/ 2221825 w 4796592"/>
              <a:gd name="connsiteY18" fmla="*/ 4657278 h 5381256"/>
              <a:gd name="connsiteX19" fmla="*/ 2520079 w 4796592"/>
              <a:gd name="connsiteY19" fmla="*/ 4231261 h 5381256"/>
              <a:gd name="connsiteX20" fmla="*/ 2917757 w 4796592"/>
              <a:gd name="connsiteY20" fmla="*/ 3890451 h 5381256"/>
              <a:gd name="connsiteX21" fmla="*/ 2974567 w 4796592"/>
              <a:gd name="connsiteY21" fmla="*/ 3677441 h 5381256"/>
              <a:gd name="connsiteX22" fmla="*/ 3315434 w 4796592"/>
              <a:gd name="connsiteY22" fmla="*/ 3492834 h 5381256"/>
              <a:gd name="connsiteX23" fmla="*/ 3372245 w 4796592"/>
              <a:gd name="connsiteY23" fmla="*/ 3421829 h 5381256"/>
              <a:gd name="connsiteX24" fmla="*/ 3897745 w 4796592"/>
              <a:gd name="connsiteY24" fmla="*/ 3251424 h 5381256"/>
              <a:gd name="connsiteX25" fmla="*/ 191191 w 4796592"/>
              <a:gd name="connsiteY25" fmla="*/ 3015200 h 5381256"/>
              <a:gd name="connsiteX26" fmla="*/ 156403 w 4796592"/>
              <a:gd name="connsiteY26" fmla="*/ 3049909 h 5381256"/>
              <a:gd name="connsiteX27" fmla="*/ 0 w 4796592"/>
              <a:gd name="connsiteY27" fmla="*/ 3191765 h 5381256"/>
              <a:gd name="connsiteX28" fmla="*/ 4668570 w 4796592"/>
              <a:gd name="connsiteY28" fmla="*/ 1604832 h 5381256"/>
              <a:gd name="connsiteX29" fmla="*/ 4625898 w 4796592"/>
              <a:gd name="connsiteY29" fmla="*/ 1675818 h 5381256"/>
              <a:gd name="connsiteX30" fmla="*/ 4796592 w 4796592"/>
              <a:gd name="connsiteY30" fmla="*/ 1619030 h 5381256"/>
              <a:gd name="connsiteX31" fmla="*/ 4369850 w 4796592"/>
              <a:gd name="connsiteY31" fmla="*/ 2215305 h 5381256"/>
              <a:gd name="connsiteX32" fmla="*/ 4227604 w 4796592"/>
              <a:gd name="connsiteY32" fmla="*/ 2442461 h 5381256"/>
              <a:gd name="connsiteX33" fmla="*/ 1951640 w 4796592"/>
              <a:gd name="connsiteY33" fmla="*/ 4245489 h 5381256"/>
              <a:gd name="connsiteX34" fmla="*/ 1354199 w 4796592"/>
              <a:gd name="connsiteY34" fmla="*/ 4797401 h 5381256"/>
              <a:gd name="connsiteX35" fmla="*/ 964741 w 4796592"/>
              <a:gd name="connsiteY35" fmla="*/ 5207281 h 5381256"/>
              <a:gd name="connsiteX36" fmla="*/ 1098152 w 4796592"/>
              <a:gd name="connsiteY36" fmla="*/ 5026331 h 5381256"/>
              <a:gd name="connsiteX37" fmla="*/ 1211950 w 4796592"/>
              <a:gd name="connsiteY37" fmla="*/ 4827571 h 5381256"/>
              <a:gd name="connsiteX38" fmla="*/ 1325751 w 4796592"/>
              <a:gd name="connsiteY38" fmla="*/ 4628811 h 5381256"/>
              <a:gd name="connsiteX39" fmla="*/ 1567570 w 4796592"/>
              <a:gd name="connsiteY39" fmla="*/ 4245489 h 5381256"/>
              <a:gd name="connsiteX40" fmla="*/ 1809390 w 4796592"/>
              <a:gd name="connsiteY40" fmla="*/ 3847974 h 5381256"/>
              <a:gd name="connsiteX41" fmla="*/ 1951640 w 4796592"/>
              <a:gd name="connsiteY41" fmla="*/ 3649214 h 5381256"/>
              <a:gd name="connsiteX42" fmla="*/ 2136562 w 4796592"/>
              <a:gd name="connsiteY42" fmla="*/ 3478846 h 5381256"/>
              <a:gd name="connsiteX43" fmla="*/ 2534856 w 4796592"/>
              <a:gd name="connsiteY43" fmla="*/ 3138118 h 5381256"/>
              <a:gd name="connsiteX44" fmla="*/ 2776676 w 4796592"/>
              <a:gd name="connsiteY44" fmla="*/ 2910963 h 5381256"/>
              <a:gd name="connsiteX45" fmla="*/ 2847800 w 4796592"/>
              <a:gd name="connsiteY45" fmla="*/ 2811585 h 5381256"/>
              <a:gd name="connsiteX46" fmla="*/ 2933150 w 4796592"/>
              <a:gd name="connsiteY46" fmla="*/ 2655415 h 5381256"/>
              <a:gd name="connsiteX47" fmla="*/ 3032723 w 4796592"/>
              <a:gd name="connsiteY47" fmla="*/ 2485051 h 5381256"/>
              <a:gd name="connsiteX48" fmla="*/ 3331443 w 4796592"/>
              <a:gd name="connsiteY48" fmla="*/ 2257899 h 5381256"/>
              <a:gd name="connsiteX49" fmla="*/ 3487914 w 4796592"/>
              <a:gd name="connsiteY49" fmla="*/ 2172715 h 5381256"/>
              <a:gd name="connsiteX50" fmla="*/ 3644388 w 4796592"/>
              <a:gd name="connsiteY50" fmla="*/ 2087531 h 5381256"/>
              <a:gd name="connsiteX51" fmla="*/ 3772410 w 4796592"/>
              <a:gd name="connsiteY51" fmla="*/ 1973956 h 5381256"/>
              <a:gd name="connsiteX52" fmla="*/ 3985781 w 4796592"/>
              <a:gd name="connsiteY52" fmla="*/ 1888775 h 5381256"/>
              <a:gd name="connsiteX53" fmla="*/ 4213376 w 4796592"/>
              <a:gd name="connsiteY53" fmla="*/ 1817790 h 5381256"/>
              <a:gd name="connsiteX54" fmla="*/ 4668570 w 4796592"/>
              <a:gd name="connsiteY54" fmla="*/ 1604832 h 5381256"/>
              <a:gd name="connsiteX55" fmla="*/ 4366727 w 4796592"/>
              <a:gd name="connsiteY55" fmla="*/ 948582 h 5381256"/>
              <a:gd name="connsiteX56" fmla="*/ 4338309 w 4796592"/>
              <a:gd name="connsiteY56" fmla="*/ 991187 h 5381256"/>
              <a:gd name="connsiteX57" fmla="*/ 4480401 w 4796592"/>
              <a:gd name="connsiteY57" fmla="*/ 1005388 h 5381256"/>
              <a:gd name="connsiteX58" fmla="*/ 4281472 w 4796592"/>
              <a:gd name="connsiteY58" fmla="*/ 1204209 h 5381256"/>
              <a:gd name="connsiteX59" fmla="*/ 4082543 w 4796592"/>
              <a:gd name="connsiteY59" fmla="*/ 1417230 h 5381256"/>
              <a:gd name="connsiteX60" fmla="*/ 3954660 w 4796592"/>
              <a:gd name="connsiteY60" fmla="*/ 1587646 h 5381256"/>
              <a:gd name="connsiteX61" fmla="*/ 3016849 w 4796592"/>
              <a:gd name="connsiteY61" fmla="*/ 2169908 h 5381256"/>
              <a:gd name="connsiteX62" fmla="*/ 2064825 w 4796592"/>
              <a:gd name="connsiteY62" fmla="*/ 2780570 h 5381256"/>
              <a:gd name="connsiteX63" fmla="*/ 1549742 w 4796592"/>
              <a:gd name="connsiteY63" fmla="*/ 3165785 h 5381256"/>
              <a:gd name="connsiteX64" fmla="*/ 1207789 w 4796592"/>
              <a:gd name="connsiteY64" fmla="*/ 3439935 h 5381256"/>
              <a:gd name="connsiteX65" fmla="*/ 1325946 w 4796592"/>
              <a:gd name="connsiteY65" fmla="*/ 3320226 h 5381256"/>
              <a:gd name="connsiteX66" fmla="*/ 1723804 w 4796592"/>
              <a:gd name="connsiteY66" fmla="*/ 2709565 h 5381256"/>
              <a:gd name="connsiteX67" fmla="*/ 2178502 w 4796592"/>
              <a:gd name="connsiteY67" fmla="*/ 2127303 h 5381256"/>
              <a:gd name="connsiteX68" fmla="*/ 2775289 w 4796592"/>
              <a:gd name="connsiteY68" fmla="*/ 1644453 h 5381256"/>
              <a:gd name="connsiteX69" fmla="*/ 2931590 w 4796592"/>
              <a:gd name="connsiteY69" fmla="*/ 1374625 h 5381256"/>
              <a:gd name="connsiteX70" fmla="*/ 3201569 w 4796592"/>
              <a:gd name="connsiteY70" fmla="*/ 1218410 h 5381256"/>
              <a:gd name="connsiteX71" fmla="*/ 3343661 w 4796592"/>
              <a:gd name="connsiteY71" fmla="*/ 1175805 h 5381256"/>
              <a:gd name="connsiteX72" fmla="*/ 3485753 w 4796592"/>
              <a:gd name="connsiteY72" fmla="*/ 1133200 h 5381256"/>
              <a:gd name="connsiteX73" fmla="*/ 3585217 w 4796592"/>
              <a:gd name="connsiteY73" fmla="*/ 1047990 h 5381256"/>
              <a:gd name="connsiteX74" fmla="*/ 4366727 w 4796592"/>
              <a:gd name="connsiteY74" fmla="*/ 948582 h 5381256"/>
              <a:gd name="connsiteX75" fmla="*/ 4080683 w 4796592"/>
              <a:gd name="connsiteY75" fmla="*/ 0 h 5381256"/>
              <a:gd name="connsiteX76" fmla="*/ 3952717 w 4796592"/>
              <a:gd name="connsiteY76" fmla="*/ 312084 h 5381256"/>
              <a:gd name="connsiteX77" fmla="*/ 3767878 w 4796592"/>
              <a:gd name="connsiteY77" fmla="*/ 638351 h 5381256"/>
              <a:gd name="connsiteX78" fmla="*/ 3625695 w 4796592"/>
              <a:gd name="connsiteY78" fmla="*/ 865322 h 5381256"/>
              <a:gd name="connsiteX79" fmla="*/ 2431348 w 4796592"/>
              <a:gd name="connsiteY79" fmla="*/ 1659718 h 5381256"/>
              <a:gd name="connsiteX80" fmla="*/ 1208564 w 4796592"/>
              <a:gd name="connsiteY80" fmla="*/ 2298073 h 5381256"/>
              <a:gd name="connsiteX81" fmla="*/ 280813 w 4796592"/>
              <a:gd name="connsiteY81" fmla="*/ 2932436 h 5381256"/>
              <a:gd name="connsiteX82" fmla="*/ 191191 w 4796592"/>
              <a:gd name="connsiteY82" fmla="*/ 3015200 h 5381256"/>
              <a:gd name="connsiteX83" fmla="*/ 241710 w 4796592"/>
              <a:gd name="connsiteY83" fmla="*/ 2964797 h 5381256"/>
              <a:gd name="connsiteX84" fmla="*/ 312805 w 4796592"/>
              <a:gd name="connsiteY84" fmla="*/ 2879681 h 5381256"/>
              <a:gd name="connsiteX85" fmla="*/ 426550 w 4796592"/>
              <a:gd name="connsiteY85" fmla="*/ 2709456 h 5381256"/>
              <a:gd name="connsiteX86" fmla="*/ 568736 w 4796592"/>
              <a:gd name="connsiteY86" fmla="*/ 2539227 h 5381256"/>
              <a:gd name="connsiteX87" fmla="*/ 838888 w 4796592"/>
              <a:gd name="connsiteY87" fmla="*/ 2212957 h 5381256"/>
              <a:gd name="connsiteX88" fmla="*/ 1507152 w 4796592"/>
              <a:gd name="connsiteY88" fmla="*/ 1588789 h 5381256"/>
              <a:gd name="connsiteX89" fmla="*/ 2203854 w 4796592"/>
              <a:gd name="connsiteY89" fmla="*/ 1177406 h 5381256"/>
              <a:gd name="connsiteX90" fmla="*/ 2260729 w 4796592"/>
              <a:gd name="connsiteY90" fmla="*/ 1106477 h 5381256"/>
              <a:gd name="connsiteX91" fmla="*/ 2474002 w 4796592"/>
              <a:gd name="connsiteY91" fmla="*/ 822766 h 5381256"/>
              <a:gd name="connsiteX92" fmla="*/ 2616188 w 4796592"/>
              <a:gd name="connsiteY92" fmla="*/ 723467 h 5381256"/>
              <a:gd name="connsiteX93" fmla="*/ 2758370 w 4796592"/>
              <a:gd name="connsiteY93" fmla="*/ 652537 h 5381256"/>
              <a:gd name="connsiteX94" fmla="*/ 2914773 w 4796592"/>
              <a:gd name="connsiteY94" fmla="*/ 581612 h 5381256"/>
              <a:gd name="connsiteX95" fmla="*/ 3056959 w 4796592"/>
              <a:gd name="connsiteY95" fmla="*/ 510682 h 5381256"/>
              <a:gd name="connsiteX96" fmla="*/ 3170704 w 4796592"/>
              <a:gd name="connsiteY96" fmla="*/ 411383 h 5381256"/>
              <a:gd name="connsiteX97" fmla="*/ 3369764 w 4796592"/>
              <a:gd name="connsiteY97" fmla="*/ 326270 h 5381256"/>
              <a:gd name="connsiteX98" fmla="*/ 3568821 w 4796592"/>
              <a:gd name="connsiteY98" fmla="*/ 255341 h 5381256"/>
              <a:gd name="connsiteX99" fmla="*/ 3753661 w 4796592"/>
              <a:gd name="connsiteY99" fmla="*/ 156042 h 5381256"/>
              <a:gd name="connsiteX100" fmla="*/ 3952717 w 4796592"/>
              <a:gd name="connsiteY100" fmla="*/ 14187 h 5381256"/>
              <a:gd name="connsiteX101" fmla="*/ 3924280 w 4796592"/>
              <a:gd name="connsiteY101" fmla="*/ 70926 h 5381256"/>
              <a:gd name="connsiteX102" fmla="*/ 4080683 w 4796592"/>
              <a:gd name="connsiteY102" fmla="*/ 0 h 538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796592" h="5381256">
                <a:moveTo>
                  <a:pt x="900329" y="5275069"/>
                </a:moveTo>
                <a:lnTo>
                  <a:pt x="799432" y="5381256"/>
                </a:lnTo>
                <a:cubicBezTo>
                  <a:pt x="824325" y="5352862"/>
                  <a:pt x="850997" y="5325355"/>
                  <a:pt x="878113" y="5297848"/>
                </a:cubicBezTo>
                <a:close/>
                <a:moveTo>
                  <a:pt x="964741" y="5207281"/>
                </a:moveTo>
                <a:lnTo>
                  <a:pt x="959461" y="5214440"/>
                </a:lnTo>
                <a:lnTo>
                  <a:pt x="900329" y="5275069"/>
                </a:lnTo>
                <a:close/>
                <a:moveTo>
                  <a:pt x="1207789" y="3439935"/>
                </a:moveTo>
                <a:lnTo>
                  <a:pt x="1196286" y="3451589"/>
                </a:lnTo>
                <a:cubicBezTo>
                  <a:pt x="1148330" y="3490643"/>
                  <a:pt x="1098595" y="3526149"/>
                  <a:pt x="1055968" y="3561651"/>
                </a:cubicBezTo>
                <a:close/>
                <a:moveTo>
                  <a:pt x="3897745" y="3251424"/>
                </a:moveTo>
                <a:cubicBezTo>
                  <a:pt x="3897745" y="3279827"/>
                  <a:pt x="3897745" y="3294025"/>
                  <a:pt x="3897745" y="3294025"/>
                </a:cubicBezTo>
                <a:cubicBezTo>
                  <a:pt x="3940353" y="3294025"/>
                  <a:pt x="3954555" y="3279827"/>
                  <a:pt x="3997164" y="3279827"/>
                </a:cubicBezTo>
                <a:cubicBezTo>
                  <a:pt x="3982962" y="3421829"/>
                  <a:pt x="3926152" y="3563835"/>
                  <a:pt x="3883543" y="3705840"/>
                </a:cubicBezTo>
                <a:cubicBezTo>
                  <a:pt x="3869341" y="3748445"/>
                  <a:pt x="3883543" y="3833648"/>
                  <a:pt x="3840934" y="3862048"/>
                </a:cubicBezTo>
                <a:cubicBezTo>
                  <a:pt x="3642095" y="4060856"/>
                  <a:pt x="3429055" y="4231261"/>
                  <a:pt x="3216015" y="4373267"/>
                </a:cubicBezTo>
                <a:cubicBezTo>
                  <a:pt x="2988773" y="4515273"/>
                  <a:pt x="2761527" y="4643077"/>
                  <a:pt x="2520079" y="4770884"/>
                </a:cubicBezTo>
                <a:cubicBezTo>
                  <a:pt x="2250229" y="4927088"/>
                  <a:pt x="2037188" y="5083295"/>
                  <a:pt x="1795741" y="5267902"/>
                </a:cubicBezTo>
                <a:cubicBezTo>
                  <a:pt x="1852551" y="5211099"/>
                  <a:pt x="1937769" y="5182699"/>
                  <a:pt x="1980378" y="5097497"/>
                </a:cubicBezTo>
                <a:cubicBezTo>
                  <a:pt x="2065595" y="4955491"/>
                  <a:pt x="2136608" y="4813486"/>
                  <a:pt x="2221825" y="4657278"/>
                </a:cubicBezTo>
                <a:cubicBezTo>
                  <a:pt x="2307039" y="4515273"/>
                  <a:pt x="2378055" y="4316464"/>
                  <a:pt x="2520079" y="4231261"/>
                </a:cubicBezTo>
                <a:cubicBezTo>
                  <a:pt x="2903555" y="4004053"/>
                  <a:pt x="2988773" y="3819446"/>
                  <a:pt x="2917757" y="3890451"/>
                </a:cubicBezTo>
                <a:cubicBezTo>
                  <a:pt x="2960365" y="3847846"/>
                  <a:pt x="2946164" y="3748445"/>
                  <a:pt x="2974567" y="3677441"/>
                </a:cubicBezTo>
                <a:cubicBezTo>
                  <a:pt x="3059785" y="3563835"/>
                  <a:pt x="3201813" y="3549637"/>
                  <a:pt x="3315434" y="3492834"/>
                </a:cubicBezTo>
                <a:cubicBezTo>
                  <a:pt x="3329636" y="3464434"/>
                  <a:pt x="3358043" y="3421829"/>
                  <a:pt x="3372245" y="3421829"/>
                </a:cubicBezTo>
                <a:cubicBezTo>
                  <a:pt x="3542676" y="3365030"/>
                  <a:pt x="3741515" y="3365030"/>
                  <a:pt x="3897745" y="3251424"/>
                </a:cubicBezTo>
                <a:close/>
                <a:moveTo>
                  <a:pt x="191191" y="3015200"/>
                </a:moveTo>
                <a:lnTo>
                  <a:pt x="156403" y="3049909"/>
                </a:lnTo>
                <a:cubicBezTo>
                  <a:pt x="113745" y="3092466"/>
                  <a:pt x="56874" y="3135022"/>
                  <a:pt x="0" y="3191765"/>
                </a:cubicBezTo>
                <a:close/>
                <a:moveTo>
                  <a:pt x="4668570" y="1604832"/>
                </a:moveTo>
                <a:cubicBezTo>
                  <a:pt x="4640122" y="1633228"/>
                  <a:pt x="4625898" y="1675818"/>
                  <a:pt x="4625898" y="1675818"/>
                </a:cubicBezTo>
                <a:cubicBezTo>
                  <a:pt x="4697019" y="1647422"/>
                  <a:pt x="4725471" y="1647422"/>
                  <a:pt x="4796592" y="1619030"/>
                </a:cubicBezTo>
                <a:cubicBezTo>
                  <a:pt x="4682795" y="1817790"/>
                  <a:pt x="4512096" y="2016549"/>
                  <a:pt x="4369850" y="2215305"/>
                </a:cubicBezTo>
                <a:cubicBezTo>
                  <a:pt x="4327178" y="2272097"/>
                  <a:pt x="4298725" y="2385673"/>
                  <a:pt x="4227604" y="2442461"/>
                </a:cubicBezTo>
                <a:cubicBezTo>
                  <a:pt x="3431017" y="3081331"/>
                  <a:pt x="2734003" y="3620818"/>
                  <a:pt x="1951640" y="4245489"/>
                </a:cubicBezTo>
                <a:cubicBezTo>
                  <a:pt x="1738269" y="4430051"/>
                  <a:pt x="1542677" y="4611066"/>
                  <a:pt x="1354199" y="4797401"/>
                </a:cubicBezTo>
                <a:lnTo>
                  <a:pt x="964741" y="5207281"/>
                </a:lnTo>
                <a:lnTo>
                  <a:pt x="1098152" y="5026331"/>
                </a:lnTo>
                <a:cubicBezTo>
                  <a:pt x="1140829" y="4955345"/>
                  <a:pt x="1183501" y="4898557"/>
                  <a:pt x="1211950" y="4827571"/>
                </a:cubicBezTo>
                <a:cubicBezTo>
                  <a:pt x="1254626" y="4756585"/>
                  <a:pt x="1297299" y="4699797"/>
                  <a:pt x="1325751" y="4628811"/>
                </a:cubicBezTo>
                <a:cubicBezTo>
                  <a:pt x="1411096" y="4501037"/>
                  <a:pt x="1482221" y="4373263"/>
                  <a:pt x="1567570" y="4245489"/>
                </a:cubicBezTo>
                <a:cubicBezTo>
                  <a:pt x="1638695" y="4117716"/>
                  <a:pt x="1724041" y="3975744"/>
                  <a:pt x="1809390" y="3847974"/>
                </a:cubicBezTo>
                <a:cubicBezTo>
                  <a:pt x="1852066" y="3776988"/>
                  <a:pt x="1908963" y="3706002"/>
                  <a:pt x="1951640" y="3649214"/>
                </a:cubicBezTo>
                <a:cubicBezTo>
                  <a:pt x="2008537" y="3578228"/>
                  <a:pt x="2065437" y="3521440"/>
                  <a:pt x="2136562" y="3478846"/>
                </a:cubicBezTo>
                <a:cubicBezTo>
                  <a:pt x="2293033" y="3351072"/>
                  <a:pt x="2421055" y="3237496"/>
                  <a:pt x="2534856" y="3138118"/>
                </a:cubicBezTo>
                <a:cubicBezTo>
                  <a:pt x="2634429" y="3038737"/>
                  <a:pt x="2719775" y="2967751"/>
                  <a:pt x="2776676" y="2910963"/>
                </a:cubicBezTo>
                <a:cubicBezTo>
                  <a:pt x="2890473" y="2783189"/>
                  <a:pt x="2918922" y="2740599"/>
                  <a:pt x="2847800" y="2811585"/>
                </a:cubicBezTo>
                <a:cubicBezTo>
                  <a:pt x="2890473" y="2768995"/>
                  <a:pt x="2918922" y="2712207"/>
                  <a:pt x="2933150" y="2655415"/>
                </a:cubicBezTo>
                <a:cubicBezTo>
                  <a:pt x="2961598" y="2598627"/>
                  <a:pt x="2990047" y="2541839"/>
                  <a:pt x="3032723" y="2485051"/>
                </a:cubicBezTo>
                <a:cubicBezTo>
                  <a:pt x="3118068" y="2399871"/>
                  <a:pt x="3217642" y="2328885"/>
                  <a:pt x="3331443" y="2257899"/>
                </a:cubicBezTo>
                <a:cubicBezTo>
                  <a:pt x="3388340" y="2229503"/>
                  <a:pt x="3431017" y="2201111"/>
                  <a:pt x="3487914" y="2172715"/>
                </a:cubicBezTo>
                <a:cubicBezTo>
                  <a:pt x="3544814" y="2144323"/>
                  <a:pt x="3601711" y="2115927"/>
                  <a:pt x="3644388" y="2087531"/>
                </a:cubicBezTo>
                <a:cubicBezTo>
                  <a:pt x="3672836" y="2059139"/>
                  <a:pt x="3729737" y="1988153"/>
                  <a:pt x="3772410" y="1973956"/>
                </a:cubicBezTo>
                <a:cubicBezTo>
                  <a:pt x="3843535" y="1945563"/>
                  <a:pt x="3914656" y="1917168"/>
                  <a:pt x="3985781" y="1888775"/>
                </a:cubicBezTo>
                <a:cubicBezTo>
                  <a:pt x="4056906" y="1860380"/>
                  <a:pt x="4128031" y="1831988"/>
                  <a:pt x="4213376" y="1817790"/>
                </a:cubicBezTo>
                <a:cubicBezTo>
                  <a:pt x="4355626" y="1761002"/>
                  <a:pt x="4512096" y="1704214"/>
                  <a:pt x="4668570" y="1604832"/>
                </a:cubicBezTo>
                <a:close/>
                <a:moveTo>
                  <a:pt x="4366727" y="948582"/>
                </a:moveTo>
                <a:cubicBezTo>
                  <a:pt x="4352518" y="962784"/>
                  <a:pt x="4338309" y="991187"/>
                  <a:pt x="4338309" y="991187"/>
                </a:cubicBezTo>
                <a:cubicBezTo>
                  <a:pt x="4395146" y="991187"/>
                  <a:pt x="4423564" y="991187"/>
                  <a:pt x="4480401" y="1005388"/>
                </a:cubicBezTo>
                <a:cubicBezTo>
                  <a:pt x="4409355" y="1076393"/>
                  <a:pt x="4338309" y="1133200"/>
                  <a:pt x="4281472" y="1204209"/>
                </a:cubicBezTo>
                <a:cubicBezTo>
                  <a:pt x="4210426" y="1275213"/>
                  <a:pt x="4139380" y="1346221"/>
                  <a:pt x="4082543" y="1417230"/>
                </a:cubicBezTo>
                <a:cubicBezTo>
                  <a:pt x="4039916" y="1459835"/>
                  <a:pt x="4011497" y="1559243"/>
                  <a:pt x="3954660" y="1587646"/>
                </a:cubicBezTo>
                <a:cubicBezTo>
                  <a:pt x="3627845" y="1772268"/>
                  <a:pt x="3329452" y="1971088"/>
                  <a:pt x="3016849" y="2169908"/>
                </a:cubicBezTo>
                <a:cubicBezTo>
                  <a:pt x="2704243" y="2368728"/>
                  <a:pt x="2391640" y="2567548"/>
                  <a:pt x="2064825" y="2780570"/>
                </a:cubicBezTo>
                <a:cubicBezTo>
                  <a:pt x="1880105" y="2908385"/>
                  <a:pt x="1713146" y="3036196"/>
                  <a:pt x="1549742" y="3165785"/>
                </a:cubicBezTo>
                <a:lnTo>
                  <a:pt x="1207789" y="3439935"/>
                </a:lnTo>
                <a:lnTo>
                  <a:pt x="1325946" y="3320226"/>
                </a:lnTo>
                <a:cubicBezTo>
                  <a:pt x="1453829" y="3107205"/>
                  <a:pt x="1581712" y="2922587"/>
                  <a:pt x="1723804" y="2709565"/>
                </a:cubicBezTo>
                <a:cubicBezTo>
                  <a:pt x="1837478" y="2524947"/>
                  <a:pt x="1965360" y="2269320"/>
                  <a:pt x="2178502" y="2127303"/>
                </a:cubicBezTo>
                <a:cubicBezTo>
                  <a:pt x="2718452" y="1772268"/>
                  <a:pt x="2903172" y="1559243"/>
                  <a:pt x="2775289" y="1644453"/>
                </a:cubicBezTo>
                <a:cubicBezTo>
                  <a:pt x="2860544" y="1573445"/>
                  <a:pt x="2860544" y="1459835"/>
                  <a:pt x="2931590" y="1374625"/>
                </a:cubicBezTo>
                <a:cubicBezTo>
                  <a:pt x="3016849" y="1303616"/>
                  <a:pt x="3102104" y="1261015"/>
                  <a:pt x="3201569" y="1218410"/>
                </a:cubicBezTo>
                <a:cubicBezTo>
                  <a:pt x="3244196" y="1204209"/>
                  <a:pt x="3301033" y="1190007"/>
                  <a:pt x="3343661" y="1175805"/>
                </a:cubicBezTo>
                <a:cubicBezTo>
                  <a:pt x="3386288" y="1161603"/>
                  <a:pt x="3443125" y="1147402"/>
                  <a:pt x="3485753" y="1133200"/>
                </a:cubicBezTo>
                <a:cubicBezTo>
                  <a:pt x="3499962" y="1104797"/>
                  <a:pt x="3556799" y="1047990"/>
                  <a:pt x="3585217" y="1047990"/>
                </a:cubicBezTo>
                <a:cubicBezTo>
                  <a:pt x="3840983" y="1005388"/>
                  <a:pt x="4082543" y="1005388"/>
                  <a:pt x="4366727" y="948582"/>
                </a:cubicBezTo>
                <a:close/>
                <a:moveTo>
                  <a:pt x="4080683" y="0"/>
                </a:moveTo>
                <a:cubicBezTo>
                  <a:pt x="4052246" y="99299"/>
                  <a:pt x="3995371" y="212785"/>
                  <a:pt x="3952717" y="312084"/>
                </a:cubicBezTo>
                <a:cubicBezTo>
                  <a:pt x="3881626" y="425570"/>
                  <a:pt x="3824752" y="524869"/>
                  <a:pt x="3767878" y="638351"/>
                </a:cubicBezTo>
                <a:cubicBezTo>
                  <a:pt x="3725224" y="695093"/>
                  <a:pt x="3711007" y="808579"/>
                  <a:pt x="3625695" y="865322"/>
                </a:cubicBezTo>
                <a:cubicBezTo>
                  <a:pt x="3227578" y="1191593"/>
                  <a:pt x="2829465" y="1446933"/>
                  <a:pt x="2431348" y="1659718"/>
                </a:cubicBezTo>
                <a:cubicBezTo>
                  <a:pt x="2033231" y="1886686"/>
                  <a:pt x="1635118" y="2071101"/>
                  <a:pt x="1208564" y="2298073"/>
                </a:cubicBezTo>
                <a:cubicBezTo>
                  <a:pt x="867325" y="2489576"/>
                  <a:pt x="566068" y="2689061"/>
                  <a:pt x="280813" y="2932436"/>
                </a:cubicBezTo>
                <a:lnTo>
                  <a:pt x="191191" y="3015200"/>
                </a:lnTo>
                <a:lnTo>
                  <a:pt x="241710" y="2964797"/>
                </a:lnTo>
                <a:cubicBezTo>
                  <a:pt x="255931" y="2936424"/>
                  <a:pt x="284368" y="2908054"/>
                  <a:pt x="312805" y="2879681"/>
                </a:cubicBezTo>
                <a:cubicBezTo>
                  <a:pt x="355459" y="2822938"/>
                  <a:pt x="398113" y="2766195"/>
                  <a:pt x="426550" y="2709456"/>
                </a:cubicBezTo>
                <a:cubicBezTo>
                  <a:pt x="483425" y="2652713"/>
                  <a:pt x="526079" y="2595970"/>
                  <a:pt x="568736" y="2539227"/>
                </a:cubicBezTo>
                <a:cubicBezTo>
                  <a:pt x="654044" y="2425741"/>
                  <a:pt x="753576" y="2326442"/>
                  <a:pt x="838888" y="2212957"/>
                </a:cubicBezTo>
                <a:cubicBezTo>
                  <a:pt x="1023728" y="2000172"/>
                  <a:pt x="1237001" y="1730648"/>
                  <a:pt x="1507152" y="1588789"/>
                </a:cubicBezTo>
                <a:cubicBezTo>
                  <a:pt x="1848395" y="1418560"/>
                  <a:pt x="2075889" y="1276705"/>
                  <a:pt x="2203854" y="1177406"/>
                </a:cubicBezTo>
                <a:cubicBezTo>
                  <a:pt x="2317599" y="1092294"/>
                  <a:pt x="2346036" y="1049734"/>
                  <a:pt x="2260729" y="1106477"/>
                </a:cubicBezTo>
                <a:cubicBezTo>
                  <a:pt x="2374474" y="1035551"/>
                  <a:pt x="2388694" y="907878"/>
                  <a:pt x="2474002" y="822766"/>
                </a:cubicBezTo>
                <a:cubicBezTo>
                  <a:pt x="2516660" y="780210"/>
                  <a:pt x="2559313" y="751836"/>
                  <a:pt x="2616188" y="723467"/>
                </a:cubicBezTo>
                <a:cubicBezTo>
                  <a:pt x="2658842" y="695093"/>
                  <a:pt x="2715716" y="666724"/>
                  <a:pt x="2758370" y="652537"/>
                </a:cubicBezTo>
                <a:cubicBezTo>
                  <a:pt x="2815244" y="624168"/>
                  <a:pt x="2857902" y="609981"/>
                  <a:pt x="2914773" y="581612"/>
                </a:cubicBezTo>
                <a:cubicBezTo>
                  <a:pt x="2957430" y="553238"/>
                  <a:pt x="3014305" y="539052"/>
                  <a:pt x="3056959" y="510682"/>
                </a:cubicBezTo>
                <a:cubicBezTo>
                  <a:pt x="3071175" y="482312"/>
                  <a:pt x="3142270" y="411383"/>
                  <a:pt x="3170704" y="411383"/>
                </a:cubicBezTo>
                <a:cubicBezTo>
                  <a:pt x="3227578" y="383010"/>
                  <a:pt x="3298669" y="354640"/>
                  <a:pt x="3369764" y="326270"/>
                </a:cubicBezTo>
                <a:cubicBezTo>
                  <a:pt x="3426639" y="312084"/>
                  <a:pt x="3497730" y="283710"/>
                  <a:pt x="3568821" y="255341"/>
                </a:cubicBezTo>
                <a:cubicBezTo>
                  <a:pt x="3625695" y="226968"/>
                  <a:pt x="3696786" y="184411"/>
                  <a:pt x="3753661" y="156042"/>
                </a:cubicBezTo>
                <a:cubicBezTo>
                  <a:pt x="3824752" y="113486"/>
                  <a:pt x="3895843" y="56743"/>
                  <a:pt x="3952717" y="14187"/>
                </a:cubicBezTo>
                <a:cubicBezTo>
                  <a:pt x="3938501" y="42556"/>
                  <a:pt x="3924280" y="70926"/>
                  <a:pt x="3924280" y="70926"/>
                </a:cubicBezTo>
                <a:cubicBezTo>
                  <a:pt x="3995371" y="42556"/>
                  <a:pt x="4023808" y="28370"/>
                  <a:pt x="4080683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524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595046 w 12192000"/>
              <a:gd name="connsiteY0" fmla="*/ 0 h 6858000"/>
              <a:gd name="connsiteX1" fmla="*/ 11759393 w 12192000"/>
              <a:gd name="connsiteY1" fmla="*/ 0 h 6858000"/>
              <a:gd name="connsiteX2" fmla="*/ 11842434 w 12192000"/>
              <a:gd name="connsiteY2" fmla="*/ 68621 h 6858000"/>
              <a:gd name="connsiteX3" fmla="*/ 12020248 w 12192000"/>
              <a:gd name="connsiteY3" fmla="*/ 656389 h 6858000"/>
              <a:gd name="connsiteX4" fmla="*/ 12153836 w 12192000"/>
              <a:gd name="connsiteY4" fmla="*/ 1640537 h 6858000"/>
              <a:gd name="connsiteX5" fmla="*/ 12192000 w 12192000"/>
              <a:gd name="connsiteY5" fmla="*/ 1705002 h 6858000"/>
              <a:gd name="connsiteX6" fmla="*/ 12192000 w 12192000"/>
              <a:gd name="connsiteY6" fmla="*/ 1921313 h 6858000"/>
              <a:gd name="connsiteX7" fmla="*/ 12148638 w 12192000"/>
              <a:gd name="connsiteY7" fmla="*/ 1935416 h 6858000"/>
              <a:gd name="connsiteX8" fmla="*/ 11810153 w 12192000"/>
              <a:gd name="connsiteY8" fmla="*/ 2014440 h 6858000"/>
              <a:gd name="connsiteX9" fmla="*/ 11576715 w 12192000"/>
              <a:gd name="connsiteY9" fmla="*/ 2037855 h 6858000"/>
              <a:gd name="connsiteX10" fmla="*/ 11203214 w 12192000"/>
              <a:gd name="connsiteY10" fmla="*/ 2037855 h 6858000"/>
              <a:gd name="connsiteX11" fmla="*/ 11950216 w 12192000"/>
              <a:gd name="connsiteY11" fmla="*/ 2131514 h 6858000"/>
              <a:gd name="connsiteX12" fmla="*/ 11950216 w 12192000"/>
              <a:gd name="connsiteY12" fmla="*/ 2108099 h 6858000"/>
              <a:gd name="connsiteX13" fmla="*/ 11576715 w 12192000"/>
              <a:gd name="connsiteY13" fmla="*/ 2037855 h 6858000"/>
              <a:gd name="connsiteX14" fmla="*/ 11810153 w 12192000"/>
              <a:gd name="connsiteY14" fmla="*/ 2014440 h 6858000"/>
              <a:gd name="connsiteX15" fmla="*/ 12112574 w 12192000"/>
              <a:gd name="connsiteY15" fmla="*/ 1999212 h 6858000"/>
              <a:gd name="connsiteX16" fmla="*/ 12192000 w 12192000"/>
              <a:gd name="connsiteY16" fmla="*/ 1999763 h 6858000"/>
              <a:gd name="connsiteX17" fmla="*/ 12192000 w 12192000"/>
              <a:gd name="connsiteY17" fmla="*/ 3017134 h 6858000"/>
              <a:gd name="connsiteX18" fmla="*/ 12166329 w 12192000"/>
              <a:gd name="connsiteY18" fmla="*/ 3032464 h 6858000"/>
              <a:gd name="connsiteX19" fmla="*/ 11646747 w 12192000"/>
              <a:gd name="connsiteY19" fmla="*/ 3138345 h 6858000"/>
              <a:gd name="connsiteX20" fmla="*/ 11413309 w 12192000"/>
              <a:gd name="connsiteY20" fmla="*/ 3114930 h 6858000"/>
              <a:gd name="connsiteX21" fmla="*/ 11553371 w 12192000"/>
              <a:gd name="connsiteY21" fmla="*/ 3185174 h 6858000"/>
              <a:gd name="connsiteX22" fmla="*/ 9335710 w 12192000"/>
              <a:gd name="connsiteY22" fmla="*/ 2927613 h 6858000"/>
              <a:gd name="connsiteX23" fmla="*/ 9405741 w 12192000"/>
              <a:gd name="connsiteY23" fmla="*/ 2951027 h 6858000"/>
              <a:gd name="connsiteX24" fmla="*/ 7398173 w 12192000"/>
              <a:gd name="connsiteY24" fmla="*/ 3512980 h 6858000"/>
              <a:gd name="connsiteX25" fmla="*/ 7584924 w 12192000"/>
              <a:gd name="connsiteY25" fmla="*/ 3466150 h 6858000"/>
              <a:gd name="connsiteX26" fmla="*/ 5063793 w 12192000"/>
              <a:gd name="connsiteY26" fmla="*/ 4192005 h 6858000"/>
              <a:gd name="connsiteX27" fmla="*/ 3663164 w 12192000"/>
              <a:gd name="connsiteY27" fmla="*/ 4917861 h 6858000"/>
              <a:gd name="connsiteX28" fmla="*/ 5250543 w 12192000"/>
              <a:gd name="connsiteY28" fmla="*/ 3934444 h 6858000"/>
              <a:gd name="connsiteX29" fmla="*/ 1282096 w 12192000"/>
              <a:gd name="connsiteY29" fmla="*/ 6650547 h 6858000"/>
              <a:gd name="connsiteX30" fmla="*/ 1143537 w 12192000"/>
              <a:gd name="connsiteY30" fmla="*/ 6841797 h 6858000"/>
              <a:gd name="connsiteX31" fmla="*/ 1131710 w 12192000"/>
              <a:gd name="connsiteY31" fmla="*/ 6858000 h 6858000"/>
              <a:gd name="connsiteX32" fmla="*/ 830226 w 12192000"/>
              <a:gd name="connsiteY32" fmla="*/ 6858000 h 6858000"/>
              <a:gd name="connsiteX33" fmla="*/ 1208439 w 12192000"/>
              <a:gd name="connsiteY33" fmla="*/ 6479842 h 6858000"/>
              <a:gd name="connsiteX34" fmla="*/ 3032881 w 12192000"/>
              <a:gd name="connsiteY34" fmla="*/ 4683714 h 6858000"/>
              <a:gd name="connsiteX35" fmla="*/ 516674 w 12192000"/>
              <a:gd name="connsiteY35" fmla="*/ 6688641 h 6858000"/>
              <a:gd name="connsiteX36" fmla="*/ 309101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6432975 h 6858000"/>
              <a:gd name="connsiteX39" fmla="*/ 12776 w 12192000"/>
              <a:gd name="connsiteY39" fmla="*/ 6419327 h 6858000"/>
              <a:gd name="connsiteX40" fmla="*/ 908594 w 12192000"/>
              <a:gd name="connsiteY40" fmla="*/ 5479813 h 6858000"/>
              <a:gd name="connsiteX41" fmla="*/ 278312 w 12192000"/>
              <a:gd name="connsiteY41" fmla="*/ 5924692 h 6858000"/>
              <a:gd name="connsiteX42" fmla="*/ 301656 w 12192000"/>
              <a:gd name="connsiteY42" fmla="*/ 5924692 h 6858000"/>
              <a:gd name="connsiteX43" fmla="*/ 15694 w 12192000"/>
              <a:gd name="connsiteY43" fmla="*/ 6255790 h 6858000"/>
              <a:gd name="connsiteX44" fmla="*/ 0 w 12192000"/>
              <a:gd name="connsiteY44" fmla="*/ 6274486 h 6858000"/>
              <a:gd name="connsiteX45" fmla="*/ 0 w 12192000"/>
              <a:gd name="connsiteY45" fmla="*/ 5133071 h 6858000"/>
              <a:gd name="connsiteX46" fmla="*/ 177641 w 12192000"/>
              <a:gd name="connsiteY46" fmla="*/ 4901031 h 6858000"/>
              <a:gd name="connsiteX47" fmla="*/ 605125 w 12192000"/>
              <a:gd name="connsiteY47" fmla="*/ 4332494 h 6858000"/>
              <a:gd name="connsiteX48" fmla="*/ 35835 w 12192000"/>
              <a:gd name="connsiteY48" fmla="*/ 4974139 h 6858000"/>
              <a:gd name="connsiteX49" fmla="*/ 0 w 12192000"/>
              <a:gd name="connsiteY49" fmla="*/ 5018063 h 6858000"/>
              <a:gd name="connsiteX50" fmla="*/ 0 w 12192000"/>
              <a:gd name="connsiteY50" fmla="*/ 4832253 h 6858000"/>
              <a:gd name="connsiteX51" fmla="*/ 35575 w 12192000"/>
              <a:gd name="connsiteY51" fmla="*/ 4784555 h 6858000"/>
              <a:gd name="connsiteX52" fmla="*/ 184937 w 12192000"/>
              <a:gd name="connsiteY52" fmla="*/ 4590055 h 6858000"/>
              <a:gd name="connsiteX53" fmla="*/ 9675 w 12192000"/>
              <a:gd name="connsiteY53" fmla="*/ 4768181 h 6858000"/>
              <a:gd name="connsiteX54" fmla="*/ 0 w 12192000"/>
              <a:gd name="connsiteY54" fmla="*/ 4778270 h 6858000"/>
              <a:gd name="connsiteX55" fmla="*/ 0 w 12192000"/>
              <a:gd name="connsiteY55" fmla="*/ 4520946 h 6858000"/>
              <a:gd name="connsiteX56" fmla="*/ 301656 w 12192000"/>
              <a:gd name="connsiteY56" fmla="*/ 4194932 h 6858000"/>
              <a:gd name="connsiteX57" fmla="*/ 2262535 w 12192000"/>
              <a:gd name="connsiteY57" fmla="*/ 2459319 h 6858000"/>
              <a:gd name="connsiteX58" fmla="*/ 95163 w 12192000"/>
              <a:gd name="connsiteY58" fmla="*/ 4107951 h 6858000"/>
              <a:gd name="connsiteX59" fmla="*/ 0 w 12192000"/>
              <a:gd name="connsiteY59" fmla="*/ 4215687 h 6858000"/>
              <a:gd name="connsiteX60" fmla="*/ 0 w 12192000"/>
              <a:gd name="connsiteY60" fmla="*/ 3853495 h 6858000"/>
              <a:gd name="connsiteX61" fmla="*/ 65299 w 12192000"/>
              <a:gd name="connsiteY61" fmla="*/ 3737614 h 6858000"/>
              <a:gd name="connsiteX62" fmla="*/ 324999 w 12192000"/>
              <a:gd name="connsiteY62" fmla="*/ 3325662 h 6858000"/>
              <a:gd name="connsiteX63" fmla="*/ 3709852 w 12192000"/>
              <a:gd name="connsiteY63" fmla="*/ 890536 h 6858000"/>
              <a:gd name="connsiteX64" fmla="*/ 5533815 w 12192000"/>
              <a:gd name="connsiteY64" fmla="*/ 253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5595046" y="0"/>
                </a:moveTo>
                <a:lnTo>
                  <a:pt x="11759393" y="0"/>
                </a:lnTo>
                <a:lnTo>
                  <a:pt x="11842434" y="68621"/>
                </a:lnTo>
                <a:cubicBezTo>
                  <a:pt x="12036206" y="248919"/>
                  <a:pt x="12129672" y="451510"/>
                  <a:pt x="12020248" y="656389"/>
                </a:cubicBezTo>
                <a:cubicBezTo>
                  <a:pt x="11845169" y="978341"/>
                  <a:pt x="12007482" y="1382610"/>
                  <a:pt x="12153836" y="1640537"/>
                </a:cubicBezTo>
                <a:lnTo>
                  <a:pt x="12192000" y="1705002"/>
                </a:lnTo>
                <a:lnTo>
                  <a:pt x="12192000" y="1921313"/>
                </a:lnTo>
                <a:lnTo>
                  <a:pt x="12148638" y="1935416"/>
                </a:lnTo>
                <a:cubicBezTo>
                  <a:pt x="12061099" y="1961757"/>
                  <a:pt x="11938544" y="1991026"/>
                  <a:pt x="11810153" y="2014440"/>
                </a:cubicBezTo>
                <a:cubicBezTo>
                  <a:pt x="11646747" y="2014440"/>
                  <a:pt x="11530028" y="2037855"/>
                  <a:pt x="11576715" y="2037855"/>
                </a:cubicBezTo>
                <a:cubicBezTo>
                  <a:pt x="11436652" y="2061270"/>
                  <a:pt x="11296590" y="2061270"/>
                  <a:pt x="11203214" y="2037855"/>
                </a:cubicBezTo>
                <a:cubicBezTo>
                  <a:pt x="11366621" y="2108099"/>
                  <a:pt x="11810153" y="2178343"/>
                  <a:pt x="11950216" y="2131514"/>
                </a:cubicBezTo>
                <a:cubicBezTo>
                  <a:pt x="11950216" y="2131514"/>
                  <a:pt x="11950216" y="2108099"/>
                  <a:pt x="11950216" y="2108099"/>
                </a:cubicBezTo>
                <a:cubicBezTo>
                  <a:pt x="11833497" y="2178343"/>
                  <a:pt x="11716778" y="2061270"/>
                  <a:pt x="11576715" y="2037855"/>
                </a:cubicBezTo>
                <a:cubicBezTo>
                  <a:pt x="11646747" y="2037855"/>
                  <a:pt x="11740122" y="2014440"/>
                  <a:pt x="11810153" y="2014440"/>
                </a:cubicBezTo>
                <a:cubicBezTo>
                  <a:pt x="11906446" y="2005660"/>
                  <a:pt x="12019153" y="2000172"/>
                  <a:pt x="12112574" y="1999212"/>
                </a:cubicBezTo>
                <a:lnTo>
                  <a:pt x="12192000" y="1999763"/>
                </a:lnTo>
                <a:lnTo>
                  <a:pt x="12192000" y="3017134"/>
                </a:lnTo>
                <a:lnTo>
                  <a:pt x="12166329" y="3032464"/>
                </a:lnTo>
                <a:cubicBezTo>
                  <a:pt x="11954411" y="3147308"/>
                  <a:pt x="11697812" y="3210052"/>
                  <a:pt x="11646747" y="3138345"/>
                </a:cubicBezTo>
                <a:cubicBezTo>
                  <a:pt x="11553371" y="3138345"/>
                  <a:pt x="11483340" y="3138345"/>
                  <a:pt x="11413309" y="3114930"/>
                </a:cubicBezTo>
                <a:cubicBezTo>
                  <a:pt x="11459996" y="3138345"/>
                  <a:pt x="11506684" y="3161760"/>
                  <a:pt x="11553371" y="3185174"/>
                </a:cubicBezTo>
                <a:cubicBezTo>
                  <a:pt x="10806370" y="3068101"/>
                  <a:pt x="10106055" y="2880784"/>
                  <a:pt x="9335710" y="2927613"/>
                </a:cubicBezTo>
                <a:cubicBezTo>
                  <a:pt x="9359053" y="2927613"/>
                  <a:pt x="9382397" y="2951027"/>
                  <a:pt x="9405741" y="2951027"/>
                </a:cubicBezTo>
                <a:cubicBezTo>
                  <a:pt x="8752114" y="2997857"/>
                  <a:pt x="8028456" y="3278833"/>
                  <a:pt x="7398173" y="3512980"/>
                </a:cubicBezTo>
                <a:cubicBezTo>
                  <a:pt x="7468205" y="3512980"/>
                  <a:pt x="7514892" y="3489565"/>
                  <a:pt x="7584924" y="3466150"/>
                </a:cubicBezTo>
                <a:cubicBezTo>
                  <a:pt x="6791234" y="3957859"/>
                  <a:pt x="5904170" y="3793956"/>
                  <a:pt x="5063793" y="4192005"/>
                </a:cubicBezTo>
                <a:cubicBezTo>
                  <a:pt x="4877042" y="4285664"/>
                  <a:pt x="3826571" y="5058349"/>
                  <a:pt x="3663164" y="4917861"/>
                </a:cubicBezTo>
                <a:cubicBezTo>
                  <a:pt x="3593133" y="4847617"/>
                  <a:pt x="5040449" y="4028103"/>
                  <a:pt x="5250543" y="3934444"/>
                </a:cubicBezTo>
                <a:cubicBezTo>
                  <a:pt x="3616476" y="4519811"/>
                  <a:pt x="2355911" y="5292495"/>
                  <a:pt x="1282096" y="6650547"/>
                </a:cubicBezTo>
                <a:cubicBezTo>
                  <a:pt x="1258752" y="6682742"/>
                  <a:pt x="1210605" y="6749693"/>
                  <a:pt x="1143537" y="6841797"/>
                </a:cubicBezTo>
                <a:lnTo>
                  <a:pt x="1131710" y="6858000"/>
                </a:lnTo>
                <a:lnTo>
                  <a:pt x="830226" y="6858000"/>
                </a:lnTo>
                <a:lnTo>
                  <a:pt x="1208439" y="6479842"/>
                </a:lnTo>
                <a:cubicBezTo>
                  <a:pt x="2136060" y="5559569"/>
                  <a:pt x="3002243" y="4745177"/>
                  <a:pt x="3032881" y="4683714"/>
                </a:cubicBezTo>
                <a:cubicBezTo>
                  <a:pt x="2113719" y="5195910"/>
                  <a:pt x="1337537" y="5994936"/>
                  <a:pt x="516674" y="6688641"/>
                </a:cubicBezTo>
                <a:lnTo>
                  <a:pt x="309101" y="6858000"/>
                </a:lnTo>
                <a:lnTo>
                  <a:pt x="0" y="6858000"/>
                </a:lnTo>
                <a:lnTo>
                  <a:pt x="0" y="6432975"/>
                </a:lnTo>
                <a:lnTo>
                  <a:pt x="12776" y="6419327"/>
                </a:lnTo>
                <a:cubicBezTo>
                  <a:pt x="412539" y="5994936"/>
                  <a:pt x="838563" y="5561764"/>
                  <a:pt x="908594" y="5479813"/>
                </a:cubicBezTo>
                <a:cubicBezTo>
                  <a:pt x="675156" y="5526642"/>
                  <a:pt x="465062" y="5713960"/>
                  <a:pt x="278312" y="5924692"/>
                </a:cubicBezTo>
                <a:cubicBezTo>
                  <a:pt x="278312" y="5924692"/>
                  <a:pt x="278312" y="5924692"/>
                  <a:pt x="301656" y="5924692"/>
                </a:cubicBezTo>
                <a:cubicBezTo>
                  <a:pt x="254968" y="5971521"/>
                  <a:pt x="149921" y="6095912"/>
                  <a:pt x="15694" y="6255790"/>
                </a:cubicBezTo>
                <a:lnTo>
                  <a:pt x="0" y="6274486"/>
                </a:lnTo>
                <a:lnTo>
                  <a:pt x="0" y="5133071"/>
                </a:lnTo>
                <a:lnTo>
                  <a:pt x="177641" y="4901031"/>
                </a:lnTo>
                <a:cubicBezTo>
                  <a:pt x="405244" y="4603226"/>
                  <a:pt x="570109" y="4385177"/>
                  <a:pt x="605125" y="4332494"/>
                </a:cubicBezTo>
                <a:cubicBezTo>
                  <a:pt x="524881" y="4391030"/>
                  <a:pt x="303297" y="4648500"/>
                  <a:pt x="35835" y="4974139"/>
                </a:cubicBezTo>
                <a:lnTo>
                  <a:pt x="0" y="5018063"/>
                </a:lnTo>
                <a:lnTo>
                  <a:pt x="0" y="4832253"/>
                </a:lnTo>
                <a:lnTo>
                  <a:pt x="35575" y="4784555"/>
                </a:lnTo>
                <a:cubicBezTo>
                  <a:pt x="109821" y="4685292"/>
                  <a:pt x="163052" y="4615665"/>
                  <a:pt x="184937" y="4590055"/>
                </a:cubicBezTo>
                <a:cubicBezTo>
                  <a:pt x="129495" y="4645665"/>
                  <a:pt x="70771" y="4705299"/>
                  <a:pt x="9675" y="4768181"/>
                </a:cubicBezTo>
                <a:lnTo>
                  <a:pt x="0" y="4778270"/>
                </a:lnTo>
                <a:lnTo>
                  <a:pt x="0" y="4520946"/>
                </a:lnTo>
                <a:lnTo>
                  <a:pt x="301656" y="4194932"/>
                </a:lnTo>
                <a:cubicBezTo>
                  <a:pt x="914430" y="3565663"/>
                  <a:pt x="1585565" y="2997857"/>
                  <a:pt x="2262535" y="2459319"/>
                </a:cubicBezTo>
                <a:cubicBezTo>
                  <a:pt x="1445502" y="2828101"/>
                  <a:pt x="717832" y="3429931"/>
                  <a:pt x="95163" y="4107951"/>
                </a:cubicBezTo>
                <a:lnTo>
                  <a:pt x="0" y="4215687"/>
                </a:lnTo>
                <a:lnTo>
                  <a:pt x="0" y="3853495"/>
                </a:lnTo>
                <a:lnTo>
                  <a:pt x="65299" y="3737614"/>
                </a:lnTo>
                <a:cubicBezTo>
                  <a:pt x="179100" y="3537858"/>
                  <a:pt x="272476" y="3384199"/>
                  <a:pt x="324999" y="3325662"/>
                </a:cubicBezTo>
                <a:cubicBezTo>
                  <a:pt x="1305439" y="2295417"/>
                  <a:pt x="2449286" y="1522732"/>
                  <a:pt x="3709852" y="890536"/>
                </a:cubicBezTo>
                <a:cubicBezTo>
                  <a:pt x="4305119" y="583218"/>
                  <a:pt x="4913517" y="292364"/>
                  <a:pt x="5533815" y="25381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852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87133" y="-1"/>
            <a:ext cx="7804866" cy="6858000"/>
          </a:xfrm>
          <a:custGeom>
            <a:avLst/>
            <a:gdLst>
              <a:gd name="connsiteX0" fmla="*/ 1112269 w 7804866"/>
              <a:gd name="connsiteY0" fmla="*/ 0 h 6858000"/>
              <a:gd name="connsiteX1" fmla="*/ 7804866 w 7804866"/>
              <a:gd name="connsiteY1" fmla="*/ 0 h 6858000"/>
              <a:gd name="connsiteX2" fmla="*/ 7804866 w 7804866"/>
              <a:gd name="connsiteY2" fmla="*/ 4853310 h 6858000"/>
              <a:gd name="connsiteX3" fmla="*/ 7652919 w 7804866"/>
              <a:gd name="connsiteY3" fmla="*/ 5096216 h 6858000"/>
              <a:gd name="connsiteX4" fmla="*/ 6589010 w 7804866"/>
              <a:gd name="connsiteY4" fmla="*/ 6569302 h 6858000"/>
              <a:gd name="connsiteX5" fmla="*/ 6364092 w 7804866"/>
              <a:gd name="connsiteY5" fmla="*/ 6858000 h 6858000"/>
              <a:gd name="connsiteX6" fmla="*/ 4314993 w 7804866"/>
              <a:gd name="connsiteY6" fmla="*/ 6858000 h 6858000"/>
              <a:gd name="connsiteX7" fmla="*/ 4305049 w 7804866"/>
              <a:gd name="connsiteY7" fmla="*/ 6817672 h 6858000"/>
              <a:gd name="connsiteX8" fmla="*/ 4355636 w 7804866"/>
              <a:gd name="connsiteY8" fmla="*/ 6658159 h 6858000"/>
              <a:gd name="connsiteX9" fmla="*/ 4711198 w 7804866"/>
              <a:gd name="connsiteY9" fmla="*/ 6213873 h 6858000"/>
              <a:gd name="connsiteX10" fmla="*/ 4466749 w 7804866"/>
              <a:gd name="connsiteY10" fmla="*/ 5169801 h 6858000"/>
              <a:gd name="connsiteX11" fmla="*/ 4400081 w 7804866"/>
              <a:gd name="connsiteY11" fmla="*/ 4914337 h 6858000"/>
              <a:gd name="connsiteX12" fmla="*/ 4400081 w 7804866"/>
              <a:gd name="connsiteY12" fmla="*/ 4681087 h 6858000"/>
              <a:gd name="connsiteX13" fmla="*/ 4966758 w 7804866"/>
              <a:gd name="connsiteY13" fmla="*/ 4047979 h 6858000"/>
              <a:gd name="connsiteX14" fmla="*/ 5433433 w 7804866"/>
              <a:gd name="connsiteY14" fmla="*/ 2815085 h 6858000"/>
              <a:gd name="connsiteX15" fmla="*/ 5666771 w 7804866"/>
              <a:gd name="connsiteY15" fmla="*/ 1260084 h 6858000"/>
              <a:gd name="connsiteX16" fmla="*/ 5322320 w 7804866"/>
              <a:gd name="connsiteY16" fmla="*/ 1460013 h 6858000"/>
              <a:gd name="connsiteX17" fmla="*/ 4900090 w 7804866"/>
              <a:gd name="connsiteY17" fmla="*/ 1559977 h 6858000"/>
              <a:gd name="connsiteX18" fmla="*/ 4733420 w 7804866"/>
              <a:gd name="connsiteY18" fmla="*/ 1848763 h 6858000"/>
              <a:gd name="connsiteX19" fmla="*/ 4588974 w 7804866"/>
              <a:gd name="connsiteY19" fmla="*/ 2226406 h 6858000"/>
              <a:gd name="connsiteX20" fmla="*/ 3177836 w 7804866"/>
              <a:gd name="connsiteY20" fmla="*/ 4081300 h 6858000"/>
              <a:gd name="connsiteX21" fmla="*/ 2511157 w 7804866"/>
              <a:gd name="connsiteY21" fmla="*/ 4969872 h 6858000"/>
              <a:gd name="connsiteX22" fmla="*/ 1555584 w 7804866"/>
              <a:gd name="connsiteY22" fmla="*/ 5403051 h 6858000"/>
              <a:gd name="connsiteX23" fmla="*/ 1600030 w 7804866"/>
              <a:gd name="connsiteY23" fmla="*/ 5325301 h 6858000"/>
              <a:gd name="connsiteX24" fmla="*/ 1388915 w 7804866"/>
              <a:gd name="connsiteY24" fmla="*/ 5403051 h 6858000"/>
              <a:gd name="connsiteX25" fmla="*/ 1488916 w 7804866"/>
              <a:gd name="connsiteY25" fmla="*/ 5236444 h 6858000"/>
              <a:gd name="connsiteX26" fmla="*/ 1333358 w 7804866"/>
              <a:gd name="connsiteY26" fmla="*/ 5391944 h 6858000"/>
              <a:gd name="connsiteX27" fmla="*/ 1744477 w 7804866"/>
              <a:gd name="connsiteY27" fmla="*/ 4869908 h 6858000"/>
              <a:gd name="connsiteX28" fmla="*/ 1333358 w 7804866"/>
              <a:gd name="connsiteY28" fmla="*/ 4869908 h 6858000"/>
              <a:gd name="connsiteX29" fmla="*/ 1477805 w 7804866"/>
              <a:gd name="connsiteY29" fmla="*/ 4292336 h 6858000"/>
              <a:gd name="connsiteX30" fmla="*/ 1311136 w 7804866"/>
              <a:gd name="connsiteY30" fmla="*/ 4447836 h 6858000"/>
              <a:gd name="connsiteX31" fmla="*/ 1300024 w 7804866"/>
              <a:gd name="connsiteY31" fmla="*/ 4314551 h 6858000"/>
              <a:gd name="connsiteX32" fmla="*/ 1655587 w 7804866"/>
              <a:gd name="connsiteY32" fmla="*/ 3948015 h 6858000"/>
              <a:gd name="connsiteX33" fmla="*/ 1088910 w 7804866"/>
              <a:gd name="connsiteY33" fmla="*/ 4370086 h 6858000"/>
              <a:gd name="connsiteX34" fmla="*/ 1377803 w 7804866"/>
              <a:gd name="connsiteY34" fmla="*/ 3825836 h 6858000"/>
              <a:gd name="connsiteX35" fmla="*/ 1000019 w 7804866"/>
              <a:gd name="connsiteY35" fmla="*/ 4170158 h 6858000"/>
              <a:gd name="connsiteX36" fmla="*/ 1266690 w 7804866"/>
              <a:gd name="connsiteY36" fmla="*/ 3770300 h 6858000"/>
              <a:gd name="connsiteX37" fmla="*/ 1111132 w 7804866"/>
              <a:gd name="connsiteY37" fmla="*/ 3792515 h 6858000"/>
              <a:gd name="connsiteX38" fmla="*/ 855571 w 7804866"/>
              <a:gd name="connsiteY38" fmla="*/ 3659229 h 6858000"/>
              <a:gd name="connsiteX39" fmla="*/ 155559 w 7804866"/>
              <a:gd name="connsiteY39" fmla="*/ 3692550 h 6858000"/>
              <a:gd name="connsiteX40" fmla="*/ 77779 w 7804866"/>
              <a:gd name="connsiteY40" fmla="*/ 3170514 h 6858000"/>
              <a:gd name="connsiteX41" fmla="*/ 377785 w 7804866"/>
              <a:gd name="connsiteY41" fmla="*/ 2581835 h 6858000"/>
              <a:gd name="connsiteX42" fmla="*/ 0 w 7804866"/>
              <a:gd name="connsiteY42" fmla="*/ 2759550 h 6858000"/>
              <a:gd name="connsiteX43" fmla="*/ 1052993 w 7804866"/>
              <a:gd name="connsiteY43" fmla="*/ 7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804866" h="6858000">
                <a:moveTo>
                  <a:pt x="1112269" y="0"/>
                </a:moveTo>
                <a:lnTo>
                  <a:pt x="7804866" y="0"/>
                </a:lnTo>
                <a:lnTo>
                  <a:pt x="7804866" y="4853310"/>
                </a:lnTo>
                <a:lnTo>
                  <a:pt x="7652919" y="5096216"/>
                </a:lnTo>
                <a:cubicBezTo>
                  <a:pt x="7325135" y="5602980"/>
                  <a:pt x="6966795" y="6091695"/>
                  <a:pt x="6589010" y="6569302"/>
                </a:cubicBezTo>
                <a:lnTo>
                  <a:pt x="6364092" y="6858000"/>
                </a:lnTo>
                <a:lnTo>
                  <a:pt x="4314993" y="6858000"/>
                </a:lnTo>
                <a:lnTo>
                  <a:pt x="4305049" y="6817672"/>
                </a:lnTo>
                <a:cubicBezTo>
                  <a:pt x="4300426" y="6774263"/>
                  <a:pt x="4313968" y="6724802"/>
                  <a:pt x="4355636" y="6658159"/>
                </a:cubicBezTo>
                <a:cubicBezTo>
                  <a:pt x="4455638" y="6491552"/>
                  <a:pt x="4577862" y="6358266"/>
                  <a:pt x="4711198" y="6213873"/>
                </a:cubicBezTo>
                <a:cubicBezTo>
                  <a:pt x="4322302" y="6069480"/>
                  <a:pt x="4488972" y="5480801"/>
                  <a:pt x="4466749" y="5169801"/>
                </a:cubicBezTo>
                <a:cubicBezTo>
                  <a:pt x="4466749" y="5080944"/>
                  <a:pt x="4444526" y="4992087"/>
                  <a:pt x="4400081" y="4914337"/>
                </a:cubicBezTo>
                <a:cubicBezTo>
                  <a:pt x="4311190" y="4769944"/>
                  <a:pt x="4277856" y="4814372"/>
                  <a:pt x="4400081" y="4681087"/>
                </a:cubicBezTo>
                <a:cubicBezTo>
                  <a:pt x="4588974" y="4470051"/>
                  <a:pt x="4788977" y="4270122"/>
                  <a:pt x="4966758" y="4047979"/>
                </a:cubicBezTo>
                <a:cubicBezTo>
                  <a:pt x="5277875" y="3681443"/>
                  <a:pt x="5355654" y="3270479"/>
                  <a:pt x="5433433" y="2815085"/>
                </a:cubicBezTo>
                <a:cubicBezTo>
                  <a:pt x="5533435" y="2293049"/>
                  <a:pt x="5711216" y="1804335"/>
                  <a:pt x="5666771" y="1260084"/>
                </a:cubicBezTo>
                <a:cubicBezTo>
                  <a:pt x="5555658" y="1326727"/>
                  <a:pt x="5444544" y="1415584"/>
                  <a:pt x="5322320" y="1460013"/>
                </a:cubicBezTo>
                <a:cubicBezTo>
                  <a:pt x="5188984" y="1504442"/>
                  <a:pt x="5033426" y="1526656"/>
                  <a:pt x="4900090" y="1559977"/>
                </a:cubicBezTo>
                <a:cubicBezTo>
                  <a:pt x="5022314" y="1737692"/>
                  <a:pt x="4911202" y="1782120"/>
                  <a:pt x="4733420" y="1848763"/>
                </a:cubicBezTo>
                <a:cubicBezTo>
                  <a:pt x="4522306" y="1937620"/>
                  <a:pt x="4355636" y="2070906"/>
                  <a:pt x="4588974" y="2226406"/>
                </a:cubicBezTo>
                <a:cubicBezTo>
                  <a:pt x="4111187" y="2837300"/>
                  <a:pt x="3644512" y="3459300"/>
                  <a:pt x="3177836" y="4081300"/>
                </a:cubicBezTo>
                <a:cubicBezTo>
                  <a:pt x="2966721" y="4370086"/>
                  <a:pt x="2766718" y="4725515"/>
                  <a:pt x="2511157" y="4969872"/>
                </a:cubicBezTo>
                <a:cubicBezTo>
                  <a:pt x="2266708" y="5203123"/>
                  <a:pt x="1866702" y="5347515"/>
                  <a:pt x="1555584" y="5403051"/>
                </a:cubicBezTo>
                <a:cubicBezTo>
                  <a:pt x="1566696" y="5380837"/>
                  <a:pt x="1588918" y="5347515"/>
                  <a:pt x="1600030" y="5325301"/>
                </a:cubicBezTo>
                <a:cubicBezTo>
                  <a:pt x="1533362" y="5380837"/>
                  <a:pt x="1477805" y="5436373"/>
                  <a:pt x="1388915" y="5403051"/>
                </a:cubicBezTo>
                <a:cubicBezTo>
                  <a:pt x="1422249" y="5347515"/>
                  <a:pt x="1455582" y="5291980"/>
                  <a:pt x="1488916" y="5236444"/>
                </a:cubicBezTo>
                <a:cubicBezTo>
                  <a:pt x="1466694" y="5225337"/>
                  <a:pt x="1355581" y="5369730"/>
                  <a:pt x="1333358" y="5391944"/>
                </a:cubicBezTo>
                <a:cubicBezTo>
                  <a:pt x="1433360" y="5192015"/>
                  <a:pt x="1611141" y="5047623"/>
                  <a:pt x="1744477" y="4869908"/>
                </a:cubicBezTo>
                <a:cubicBezTo>
                  <a:pt x="1633364" y="4925444"/>
                  <a:pt x="1366692" y="5092051"/>
                  <a:pt x="1333358" y="4869908"/>
                </a:cubicBezTo>
                <a:cubicBezTo>
                  <a:pt x="1311136" y="4669979"/>
                  <a:pt x="1422249" y="4470051"/>
                  <a:pt x="1477805" y="4292336"/>
                </a:cubicBezTo>
                <a:cubicBezTo>
                  <a:pt x="1444471" y="4325658"/>
                  <a:pt x="1366692" y="4458944"/>
                  <a:pt x="1311136" y="4447836"/>
                </a:cubicBezTo>
                <a:cubicBezTo>
                  <a:pt x="1255579" y="4436729"/>
                  <a:pt x="1277801" y="4336765"/>
                  <a:pt x="1300024" y="4314551"/>
                </a:cubicBezTo>
                <a:cubicBezTo>
                  <a:pt x="1388915" y="4170158"/>
                  <a:pt x="1544474" y="4070193"/>
                  <a:pt x="1655587" y="3948015"/>
                </a:cubicBezTo>
                <a:cubicBezTo>
                  <a:pt x="1500028" y="3814729"/>
                  <a:pt x="1277801" y="4414515"/>
                  <a:pt x="1088910" y="4370086"/>
                </a:cubicBezTo>
                <a:cubicBezTo>
                  <a:pt x="1177800" y="4181265"/>
                  <a:pt x="1266690" y="4003550"/>
                  <a:pt x="1377803" y="3825836"/>
                </a:cubicBezTo>
                <a:cubicBezTo>
                  <a:pt x="1244467" y="3648122"/>
                  <a:pt x="1122243" y="4236801"/>
                  <a:pt x="1000019" y="4170158"/>
                </a:cubicBezTo>
                <a:cubicBezTo>
                  <a:pt x="1088910" y="4036872"/>
                  <a:pt x="1177800" y="3903586"/>
                  <a:pt x="1266690" y="3770300"/>
                </a:cubicBezTo>
                <a:cubicBezTo>
                  <a:pt x="1233356" y="3759193"/>
                  <a:pt x="1155577" y="3803622"/>
                  <a:pt x="1111132" y="3792515"/>
                </a:cubicBezTo>
                <a:cubicBezTo>
                  <a:pt x="1011130" y="3781407"/>
                  <a:pt x="944462" y="3692550"/>
                  <a:pt x="855571" y="3659229"/>
                </a:cubicBezTo>
                <a:cubicBezTo>
                  <a:pt x="633345" y="3592586"/>
                  <a:pt x="377785" y="3770300"/>
                  <a:pt x="155559" y="3692550"/>
                </a:cubicBezTo>
                <a:cubicBezTo>
                  <a:pt x="-33334" y="3625907"/>
                  <a:pt x="44445" y="3303800"/>
                  <a:pt x="77779" y="3170514"/>
                </a:cubicBezTo>
                <a:cubicBezTo>
                  <a:pt x="100003" y="3081657"/>
                  <a:pt x="388896" y="2592942"/>
                  <a:pt x="377785" y="2581835"/>
                </a:cubicBezTo>
                <a:cubicBezTo>
                  <a:pt x="255560" y="2637371"/>
                  <a:pt x="122225" y="2704014"/>
                  <a:pt x="0" y="2759550"/>
                </a:cubicBezTo>
                <a:cubicBezTo>
                  <a:pt x="0" y="1797393"/>
                  <a:pt x="456910" y="866735"/>
                  <a:pt x="1052993" y="75855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4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8235950" y="-6351"/>
            <a:ext cx="3956050" cy="2020888"/>
          </a:xfrm>
          <a:custGeom>
            <a:avLst/>
            <a:gdLst>
              <a:gd name="connsiteX0" fmla="*/ 0 w 3956050"/>
              <a:gd name="connsiteY0" fmla="*/ 0 h 2020888"/>
              <a:gd name="connsiteX1" fmla="*/ 3956050 w 3956050"/>
              <a:gd name="connsiteY1" fmla="*/ 0 h 2020888"/>
              <a:gd name="connsiteX2" fmla="*/ 3956050 w 3956050"/>
              <a:gd name="connsiteY2" fmla="*/ 2020888 h 2020888"/>
              <a:gd name="connsiteX3" fmla="*/ 0 w 3956050"/>
              <a:gd name="connsiteY3" fmla="*/ 2020888 h 20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6050" h="2020888">
                <a:moveTo>
                  <a:pt x="0" y="0"/>
                </a:moveTo>
                <a:lnTo>
                  <a:pt x="3956050" y="0"/>
                </a:lnTo>
                <a:lnTo>
                  <a:pt x="3956050" y="2020888"/>
                </a:lnTo>
                <a:lnTo>
                  <a:pt x="0" y="2020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4117975" y="-6351"/>
            <a:ext cx="3962400" cy="2020888"/>
          </a:xfrm>
          <a:custGeom>
            <a:avLst/>
            <a:gdLst>
              <a:gd name="connsiteX0" fmla="*/ 0 w 3962400"/>
              <a:gd name="connsiteY0" fmla="*/ 0 h 2020888"/>
              <a:gd name="connsiteX1" fmla="*/ 3962400 w 3962400"/>
              <a:gd name="connsiteY1" fmla="*/ 0 h 2020888"/>
              <a:gd name="connsiteX2" fmla="*/ 3962400 w 3962400"/>
              <a:gd name="connsiteY2" fmla="*/ 2020888 h 2020888"/>
              <a:gd name="connsiteX3" fmla="*/ 0 w 3962400"/>
              <a:gd name="connsiteY3" fmla="*/ 2020888 h 20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2020888">
                <a:moveTo>
                  <a:pt x="0" y="0"/>
                </a:moveTo>
                <a:lnTo>
                  <a:pt x="3962400" y="0"/>
                </a:lnTo>
                <a:lnTo>
                  <a:pt x="3962400" y="2020888"/>
                </a:lnTo>
                <a:lnTo>
                  <a:pt x="0" y="2020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350" y="-6351"/>
            <a:ext cx="3956050" cy="2020888"/>
          </a:xfrm>
          <a:custGeom>
            <a:avLst/>
            <a:gdLst>
              <a:gd name="connsiteX0" fmla="*/ 0 w 3956050"/>
              <a:gd name="connsiteY0" fmla="*/ 0 h 2020888"/>
              <a:gd name="connsiteX1" fmla="*/ 3956050 w 3956050"/>
              <a:gd name="connsiteY1" fmla="*/ 0 h 2020888"/>
              <a:gd name="connsiteX2" fmla="*/ 3956050 w 3956050"/>
              <a:gd name="connsiteY2" fmla="*/ 2020888 h 2020888"/>
              <a:gd name="connsiteX3" fmla="*/ 0 w 3956050"/>
              <a:gd name="connsiteY3" fmla="*/ 2020888 h 20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6050" h="2020888">
                <a:moveTo>
                  <a:pt x="0" y="0"/>
                </a:moveTo>
                <a:lnTo>
                  <a:pt x="3956050" y="0"/>
                </a:lnTo>
                <a:lnTo>
                  <a:pt x="3956050" y="2020888"/>
                </a:lnTo>
                <a:lnTo>
                  <a:pt x="0" y="2020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6350" y="2155825"/>
            <a:ext cx="2935288" cy="2022475"/>
          </a:xfrm>
          <a:custGeom>
            <a:avLst/>
            <a:gdLst>
              <a:gd name="connsiteX0" fmla="*/ 0 w 2935288"/>
              <a:gd name="connsiteY0" fmla="*/ 0 h 2022475"/>
              <a:gd name="connsiteX1" fmla="*/ 2935288 w 2935288"/>
              <a:gd name="connsiteY1" fmla="*/ 0 h 2022475"/>
              <a:gd name="connsiteX2" fmla="*/ 2935288 w 2935288"/>
              <a:gd name="connsiteY2" fmla="*/ 2022475 h 2022475"/>
              <a:gd name="connsiteX3" fmla="*/ 0 w 2935288"/>
              <a:gd name="connsiteY3" fmla="*/ 2022475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88" h="2022475">
                <a:moveTo>
                  <a:pt x="0" y="0"/>
                </a:moveTo>
                <a:lnTo>
                  <a:pt x="2935288" y="0"/>
                </a:lnTo>
                <a:lnTo>
                  <a:pt x="2935288" y="2022475"/>
                </a:lnTo>
                <a:lnTo>
                  <a:pt x="0" y="2022475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3089275" y="2155825"/>
            <a:ext cx="2936875" cy="2022475"/>
          </a:xfrm>
          <a:custGeom>
            <a:avLst/>
            <a:gdLst>
              <a:gd name="connsiteX0" fmla="*/ 0 w 2936875"/>
              <a:gd name="connsiteY0" fmla="*/ 0 h 2022475"/>
              <a:gd name="connsiteX1" fmla="*/ 2936875 w 2936875"/>
              <a:gd name="connsiteY1" fmla="*/ 0 h 2022475"/>
              <a:gd name="connsiteX2" fmla="*/ 2936875 w 2936875"/>
              <a:gd name="connsiteY2" fmla="*/ 2022475 h 2022475"/>
              <a:gd name="connsiteX3" fmla="*/ 0 w 2936875"/>
              <a:gd name="connsiteY3" fmla="*/ 2022475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875" h="2022475">
                <a:moveTo>
                  <a:pt x="0" y="0"/>
                </a:moveTo>
                <a:lnTo>
                  <a:pt x="2936875" y="0"/>
                </a:lnTo>
                <a:lnTo>
                  <a:pt x="2936875" y="2022475"/>
                </a:lnTo>
                <a:lnTo>
                  <a:pt x="0" y="2022475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1"/>
          </p:nvPr>
        </p:nvSpPr>
        <p:spPr>
          <a:xfrm>
            <a:off x="6173788" y="2155825"/>
            <a:ext cx="2935288" cy="2022475"/>
          </a:xfrm>
          <a:custGeom>
            <a:avLst/>
            <a:gdLst>
              <a:gd name="connsiteX0" fmla="*/ 0 w 2935288"/>
              <a:gd name="connsiteY0" fmla="*/ 0 h 2022475"/>
              <a:gd name="connsiteX1" fmla="*/ 2935288 w 2935288"/>
              <a:gd name="connsiteY1" fmla="*/ 0 h 2022475"/>
              <a:gd name="connsiteX2" fmla="*/ 2935288 w 2935288"/>
              <a:gd name="connsiteY2" fmla="*/ 2022475 h 2022475"/>
              <a:gd name="connsiteX3" fmla="*/ 0 w 2935288"/>
              <a:gd name="connsiteY3" fmla="*/ 2022475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88" h="2022475">
                <a:moveTo>
                  <a:pt x="0" y="0"/>
                </a:moveTo>
                <a:lnTo>
                  <a:pt x="2935288" y="0"/>
                </a:lnTo>
                <a:lnTo>
                  <a:pt x="2935288" y="2022475"/>
                </a:lnTo>
                <a:lnTo>
                  <a:pt x="0" y="2022475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9256713" y="2155825"/>
            <a:ext cx="2935288" cy="2022475"/>
          </a:xfrm>
          <a:custGeom>
            <a:avLst/>
            <a:gdLst>
              <a:gd name="connsiteX0" fmla="*/ 0 w 2935288"/>
              <a:gd name="connsiteY0" fmla="*/ 0 h 2022475"/>
              <a:gd name="connsiteX1" fmla="*/ 2935288 w 2935288"/>
              <a:gd name="connsiteY1" fmla="*/ 0 h 2022475"/>
              <a:gd name="connsiteX2" fmla="*/ 2935288 w 2935288"/>
              <a:gd name="connsiteY2" fmla="*/ 2022475 h 2022475"/>
              <a:gd name="connsiteX3" fmla="*/ 0 w 2935288"/>
              <a:gd name="connsiteY3" fmla="*/ 2022475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88" h="2022475">
                <a:moveTo>
                  <a:pt x="0" y="0"/>
                </a:moveTo>
                <a:lnTo>
                  <a:pt x="2935288" y="0"/>
                </a:lnTo>
                <a:lnTo>
                  <a:pt x="2935288" y="2022475"/>
                </a:lnTo>
                <a:lnTo>
                  <a:pt x="0" y="2022475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7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5982789" y="-2"/>
            <a:ext cx="6209211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771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3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87A60-0F44-49C4-9F65-27FC92C2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F88A7-9EE0-493A-99E3-0A64ACE2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9F9C4D-890D-45EE-AA60-C9002D5B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C4160E-19E9-4407-9A67-641FCDD5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0C062-2AFB-42FB-9D46-3A03368F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349E2F-53F0-4749-8094-64255E06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8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221554" y="920248"/>
            <a:ext cx="4534201" cy="4753296"/>
          </a:xfrm>
          <a:custGeom>
            <a:avLst/>
            <a:gdLst>
              <a:gd name="connsiteX0" fmla="*/ 1644723 w 4534201"/>
              <a:gd name="connsiteY0" fmla="*/ 4752650 h 4753296"/>
              <a:gd name="connsiteX1" fmla="*/ 1659866 w 4534201"/>
              <a:gd name="connsiteY1" fmla="*/ 4753296 h 4753296"/>
              <a:gd name="connsiteX2" fmla="*/ 1643477 w 4534201"/>
              <a:gd name="connsiteY2" fmla="*/ 4752768 h 4753296"/>
              <a:gd name="connsiteX3" fmla="*/ 1666491 w 4534201"/>
              <a:gd name="connsiteY3" fmla="*/ 4752213 h 4753296"/>
              <a:gd name="connsiteX4" fmla="*/ 1666497 w 4534201"/>
              <a:gd name="connsiteY4" fmla="*/ 4752217 h 4753296"/>
              <a:gd name="connsiteX5" fmla="*/ 1659866 w 4534201"/>
              <a:gd name="connsiteY5" fmla="*/ 4753296 h 4753296"/>
              <a:gd name="connsiteX6" fmla="*/ 2394011 w 4534201"/>
              <a:gd name="connsiteY6" fmla="*/ 435 h 4753296"/>
              <a:gd name="connsiteX7" fmla="*/ 2569692 w 4534201"/>
              <a:gd name="connsiteY7" fmla="*/ 17341 h 4753296"/>
              <a:gd name="connsiteX8" fmla="*/ 2381711 w 4534201"/>
              <a:gd name="connsiteY8" fmla="*/ 2798775 h 4753296"/>
              <a:gd name="connsiteX9" fmla="*/ 2799028 w 4534201"/>
              <a:gd name="connsiteY9" fmla="*/ 2073347 h 4753296"/>
              <a:gd name="connsiteX10" fmla="*/ 3182508 w 4534201"/>
              <a:gd name="connsiteY10" fmla="*/ 1862860 h 4753296"/>
              <a:gd name="connsiteX11" fmla="*/ 3329132 w 4534201"/>
              <a:gd name="connsiteY11" fmla="*/ 2084623 h 4753296"/>
              <a:gd name="connsiteX12" fmla="*/ 3058440 w 4534201"/>
              <a:gd name="connsiteY12" fmla="*/ 2716084 h 4753296"/>
              <a:gd name="connsiteX13" fmla="*/ 3483276 w 4534201"/>
              <a:gd name="connsiteY13" fmla="*/ 2069588 h 4753296"/>
              <a:gd name="connsiteX14" fmla="*/ 3701333 w 4534201"/>
              <a:gd name="connsiteY14" fmla="*/ 2141004 h 4753296"/>
              <a:gd name="connsiteX15" fmla="*/ 3945708 w 4534201"/>
              <a:gd name="connsiteY15" fmla="*/ 1648615 h 4753296"/>
              <a:gd name="connsiteX16" fmla="*/ 4088573 w 4534201"/>
              <a:gd name="connsiteY16" fmla="*/ 1652373 h 4753296"/>
              <a:gd name="connsiteX17" fmla="*/ 4314150 w 4534201"/>
              <a:gd name="connsiteY17" fmla="*/ 983326 h 4753296"/>
              <a:gd name="connsiteX18" fmla="*/ 4472053 w 4534201"/>
              <a:gd name="connsiteY18" fmla="*/ 363141 h 4753296"/>
              <a:gd name="connsiteX19" fmla="*/ 4509649 w 4534201"/>
              <a:gd name="connsiteY19" fmla="*/ 660078 h 4753296"/>
              <a:gd name="connsiteX20" fmla="*/ 3539670 w 4534201"/>
              <a:gd name="connsiteY20" fmla="*/ 3246060 h 4753296"/>
              <a:gd name="connsiteX21" fmla="*/ 1821206 w 4534201"/>
              <a:gd name="connsiteY21" fmla="*/ 4726913 h 4753296"/>
              <a:gd name="connsiteX22" fmla="*/ 1666491 w 4534201"/>
              <a:gd name="connsiteY22" fmla="*/ 4752213 h 4753296"/>
              <a:gd name="connsiteX23" fmla="*/ 1665682 w 4534201"/>
              <a:gd name="connsiteY23" fmla="*/ 4751711 h 4753296"/>
              <a:gd name="connsiteX24" fmla="*/ 1652817 w 4534201"/>
              <a:gd name="connsiteY24" fmla="*/ 4751887 h 4753296"/>
              <a:gd name="connsiteX25" fmla="*/ 1644723 w 4534201"/>
              <a:gd name="connsiteY25" fmla="*/ 4752650 h 4753296"/>
              <a:gd name="connsiteX26" fmla="*/ 1493274 w 4534201"/>
              <a:gd name="connsiteY26" fmla="*/ 4746190 h 4753296"/>
              <a:gd name="connsiteX27" fmla="*/ 1757616 w 4534201"/>
              <a:gd name="connsiteY27" fmla="*/ 1543371 h 4753296"/>
              <a:gd name="connsiteX28" fmla="*/ 1396694 w 4534201"/>
              <a:gd name="connsiteY28" fmla="*/ 1998173 h 4753296"/>
              <a:gd name="connsiteX29" fmla="*/ 930502 w 4534201"/>
              <a:gd name="connsiteY29" fmla="*/ 2787499 h 4753296"/>
              <a:gd name="connsiteX30" fmla="*/ 607176 w 4534201"/>
              <a:gd name="connsiteY30" fmla="*/ 3415201 h 4753296"/>
              <a:gd name="connsiteX31" fmla="*/ 580859 w 4534201"/>
              <a:gd name="connsiteY31" fmla="*/ 3043090 h 4753296"/>
              <a:gd name="connsiteX32" fmla="*/ 475590 w 4534201"/>
              <a:gd name="connsiteY32" fmla="*/ 3189679 h 4753296"/>
              <a:gd name="connsiteX33" fmla="*/ 535744 w 4534201"/>
              <a:gd name="connsiteY33" fmla="*/ 2539425 h 4753296"/>
              <a:gd name="connsiteX34" fmla="*/ 336485 w 4534201"/>
              <a:gd name="connsiteY34" fmla="*/ 2783740 h 4753296"/>
              <a:gd name="connsiteX35" fmla="*/ 287610 w 4534201"/>
              <a:gd name="connsiteY35" fmla="*/ 2452975 h 4753296"/>
              <a:gd name="connsiteX36" fmla="*/ 144745 w 4534201"/>
              <a:gd name="connsiteY36" fmla="*/ 2742395 h 4753296"/>
              <a:gd name="connsiteX37" fmla="*/ 137225 w 4534201"/>
              <a:gd name="connsiteY37" fmla="*/ 2648427 h 4753296"/>
              <a:gd name="connsiteX38" fmla="*/ 276331 w 4534201"/>
              <a:gd name="connsiteY38" fmla="*/ 2197384 h 4753296"/>
              <a:gd name="connsiteX39" fmla="*/ 422956 w 4534201"/>
              <a:gd name="connsiteY39" fmla="*/ 1941793 h 4753296"/>
              <a:gd name="connsiteX40" fmla="*/ 321446 w 4534201"/>
              <a:gd name="connsiteY40" fmla="*/ 1941793 h 4753296"/>
              <a:gd name="connsiteX41" fmla="*/ 1879 w 4534201"/>
              <a:gd name="connsiteY41" fmla="*/ 2569495 h 4753296"/>
              <a:gd name="connsiteX42" fmla="*/ 77072 w 4534201"/>
              <a:gd name="connsiteY42" fmla="*/ 2182349 h 4753296"/>
              <a:gd name="connsiteX43" fmla="*/ 471830 w 4534201"/>
              <a:gd name="connsiteY43" fmla="*/ 1460680 h 4753296"/>
              <a:gd name="connsiteX44" fmla="*/ 287610 w 4534201"/>
              <a:gd name="connsiteY44" fmla="*/ 1750099 h 4753296"/>
              <a:gd name="connsiteX45" fmla="*/ 1283905 w 4534201"/>
              <a:gd name="connsiteY45" fmla="*/ 438315 h 4753296"/>
              <a:gd name="connsiteX46" fmla="*/ 2394011 w 4534201"/>
              <a:gd name="connsiteY46" fmla="*/ 435 h 47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34201" h="4753296">
                <a:moveTo>
                  <a:pt x="1644723" y="4752650"/>
                </a:moveTo>
                <a:lnTo>
                  <a:pt x="1659866" y="4753296"/>
                </a:lnTo>
                <a:cubicBezTo>
                  <a:pt x="1647648" y="4753296"/>
                  <a:pt x="1643418" y="4753061"/>
                  <a:pt x="1643477" y="4752768"/>
                </a:cubicBezTo>
                <a:close/>
                <a:moveTo>
                  <a:pt x="1666491" y="4752213"/>
                </a:moveTo>
                <a:lnTo>
                  <a:pt x="1666497" y="4752217"/>
                </a:lnTo>
                <a:cubicBezTo>
                  <a:pt x="1665682" y="4752474"/>
                  <a:pt x="1663626" y="4752826"/>
                  <a:pt x="1659866" y="4753296"/>
                </a:cubicBezTo>
                <a:close/>
                <a:moveTo>
                  <a:pt x="2394011" y="435"/>
                </a:moveTo>
                <a:cubicBezTo>
                  <a:pt x="2452321" y="1954"/>
                  <a:pt x="2510948" y="7475"/>
                  <a:pt x="2569692" y="17341"/>
                </a:cubicBezTo>
                <a:cubicBezTo>
                  <a:pt x="4050977" y="269174"/>
                  <a:pt x="2693759" y="2118451"/>
                  <a:pt x="2381711" y="2798775"/>
                </a:cubicBezTo>
                <a:cubicBezTo>
                  <a:pt x="2539615" y="2569495"/>
                  <a:pt x="2674961" y="2325180"/>
                  <a:pt x="2799028" y="2073347"/>
                </a:cubicBezTo>
                <a:cubicBezTo>
                  <a:pt x="2960691" y="2261282"/>
                  <a:pt x="3039642" y="1983138"/>
                  <a:pt x="3182508" y="1862860"/>
                </a:cubicBezTo>
                <a:cubicBezTo>
                  <a:pt x="3460718" y="1629821"/>
                  <a:pt x="3329132" y="2084623"/>
                  <a:pt x="3329132" y="2084623"/>
                </a:cubicBezTo>
                <a:cubicBezTo>
                  <a:pt x="3246421" y="2283834"/>
                  <a:pt x="3096037" y="2501838"/>
                  <a:pt x="3058440" y="2716084"/>
                </a:cubicBezTo>
                <a:cubicBezTo>
                  <a:pt x="3141152" y="2753671"/>
                  <a:pt x="3430642" y="2129727"/>
                  <a:pt x="3483276" y="2069588"/>
                </a:cubicBezTo>
                <a:cubicBezTo>
                  <a:pt x="3603584" y="1919241"/>
                  <a:pt x="3603584" y="2156038"/>
                  <a:pt x="3701333" y="2141004"/>
                </a:cubicBezTo>
                <a:cubicBezTo>
                  <a:pt x="3847958" y="2110934"/>
                  <a:pt x="3795324" y="1663649"/>
                  <a:pt x="3945708" y="1648615"/>
                </a:cubicBezTo>
                <a:cubicBezTo>
                  <a:pt x="4062256" y="1633580"/>
                  <a:pt x="3983304" y="1874136"/>
                  <a:pt x="4088573" y="1652373"/>
                </a:cubicBezTo>
                <a:cubicBezTo>
                  <a:pt x="4190082" y="1438128"/>
                  <a:pt x="4257755" y="1212606"/>
                  <a:pt x="4314150" y="983326"/>
                </a:cubicBezTo>
                <a:cubicBezTo>
                  <a:pt x="4344226" y="851772"/>
                  <a:pt x="4359265" y="408246"/>
                  <a:pt x="4472053" y="363141"/>
                </a:cubicBezTo>
                <a:cubicBezTo>
                  <a:pt x="4584841" y="318037"/>
                  <a:pt x="4509649" y="656319"/>
                  <a:pt x="4509649" y="660078"/>
                </a:cubicBezTo>
                <a:cubicBezTo>
                  <a:pt x="4355505" y="1565923"/>
                  <a:pt x="4009621" y="2456734"/>
                  <a:pt x="3539670" y="3246060"/>
                </a:cubicBezTo>
                <a:cubicBezTo>
                  <a:pt x="3134337" y="3919101"/>
                  <a:pt x="2610049" y="4562410"/>
                  <a:pt x="1821206" y="4726913"/>
                </a:cubicBezTo>
                <a:lnTo>
                  <a:pt x="1666491" y="4752213"/>
                </a:lnTo>
                <a:lnTo>
                  <a:pt x="1665682" y="4751711"/>
                </a:lnTo>
                <a:cubicBezTo>
                  <a:pt x="1663274" y="4751534"/>
                  <a:pt x="1657752" y="4751652"/>
                  <a:pt x="1652817" y="4751887"/>
                </a:cubicBezTo>
                <a:lnTo>
                  <a:pt x="1644723" y="4752650"/>
                </a:lnTo>
                <a:lnTo>
                  <a:pt x="1493274" y="4746190"/>
                </a:lnTo>
                <a:cubicBezTo>
                  <a:pt x="-126384" y="4600643"/>
                  <a:pt x="1364267" y="2260695"/>
                  <a:pt x="1757616" y="1543371"/>
                </a:cubicBezTo>
                <a:cubicBezTo>
                  <a:pt x="1626030" y="1599752"/>
                  <a:pt x="1475645" y="1885412"/>
                  <a:pt x="1396694" y="1998173"/>
                </a:cubicBezTo>
                <a:cubicBezTo>
                  <a:pt x="1223752" y="2250006"/>
                  <a:pt x="1073367" y="2516873"/>
                  <a:pt x="930502" y="2787499"/>
                </a:cubicBezTo>
                <a:cubicBezTo>
                  <a:pt x="821474" y="2994227"/>
                  <a:pt x="723724" y="3208473"/>
                  <a:pt x="607176" y="3415201"/>
                </a:cubicBezTo>
                <a:cubicBezTo>
                  <a:pt x="513186" y="3591860"/>
                  <a:pt x="573340" y="3091953"/>
                  <a:pt x="580859" y="3043090"/>
                </a:cubicBezTo>
                <a:cubicBezTo>
                  <a:pt x="535744" y="3088195"/>
                  <a:pt x="494388" y="3125782"/>
                  <a:pt x="475590" y="3189679"/>
                </a:cubicBezTo>
                <a:cubicBezTo>
                  <a:pt x="310167" y="3103229"/>
                  <a:pt x="490629" y="2655945"/>
                  <a:pt x="535744" y="2539425"/>
                </a:cubicBezTo>
                <a:cubicBezTo>
                  <a:pt x="513186" y="2554460"/>
                  <a:pt x="396638" y="2896501"/>
                  <a:pt x="336485" y="2783740"/>
                </a:cubicBezTo>
                <a:cubicBezTo>
                  <a:pt x="257533" y="2625875"/>
                  <a:pt x="483109" y="2550701"/>
                  <a:pt x="287610" y="2452975"/>
                </a:cubicBezTo>
                <a:cubicBezTo>
                  <a:pt x="238735" y="2550701"/>
                  <a:pt x="193619" y="2644669"/>
                  <a:pt x="144745" y="2742395"/>
                </a:cubicBezTo>
                <a:cubicBezTo>
                  <a:pt x="148504" y="2704808"/>
                  <a:pt x="186100" y="2670979"/>
                  <a:pt x="137225" y="2648427"/>
                </a:cubicBezTo>
                <a:cubicBezTo>
                  <a:pt x="-16919" y="2573253"/>
                  <a:pt x="212418" y="2310145"/>
                  <a:pt x="276331" y="2197384"/>
                </a:cubicBezTo>
                <a:cubicBezTo>
                  <a:pt x="325206" y="2110934"/>
                  <a:pt x="374081" y="2028243"/>
                  <a:pt x="422956" y="1941793"/>
                </a:cubicBezTo>
                <a:cubicBezTo>
                  <a:pt x="509426" y="1795204"/>
                  <a:pt x="400398" y="1813997"/>
                  <a:pt x="321446" y="1941793"/>
                </a:cubicBezTo>
                <a:cubicBezTo>
                  <a:pt x="197379" y="2141004"/>
                  <a:pt x="103389" y="2359008"/>
                  <a:pt x="1879" y="2569495"/>
                </a:cubicBezTo>
                <a:cubicBezTo>
                  <a:pt x="24437" y="2377801"/>
                  <a:pt x="-50755" y="2415388"/>
                  <a:pt x="77072" y="2182349"/>
                </a:cubicBezTo>
                <a:cubicBezTo>
                  <a:pt x="114668" y="2114693"/>
                  <a:pt x="505667" y="1479473"/>
                  <a:pt x="471830" y="1460680"/>
                </a:cubicBezTo>
                <a:cubicBezTo>
                  <a:pt x="456792" y="1486991"/>
                  <a:pt x="302648" y="1753858"/>
                  <a:pt x="287610" y="1750099"/>
                </a:cubicBezTo>
                <a:cubicBezTo>
                  <a:pt x="411677" y="1246434"/>
                  <a:pt x="896666" y="761563"/>
                  <a:pt x="1283905" y="438315"/>
                </a:cubicBezTo>
                <a:cubicBezTo>
                  <a:pt x="1593133" y="175207"/>
                  <a:pt x="1985836" y="-10203"/>
                  <a:pt x="2394011" y="435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84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-4971"/>
            <a:ext cx="12192000" cy="6862971"/>
          </a:xfrm>
          <a:custGeom>
            <a:avLst/>
            <a:gdLst>
              <a:gd name="connsiteX0" fmla="*/ 3406775 w 6813550"/>
              <a:gd name="connsiteY0" fmla="*/ 0 h 3835400"/>
              <a:gd name="connsiteX1" fmla="*/ 6813550 w 6813550"/>
              <a:gd name="connsiteY1" fmla="*/ 0 h 3835400"/>
              <a:gd name="connsiteX2" fmla="*/ 3406775 w 6813550"/>
              <a:gd name="connsiteY2" fmla="*/ 3835400 h 3835400"/>
              <a:gd name="connsiteX3" fmla="*/ 0 w 6813550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3550" h="3835400">
                <a:moveTo>
                  <a:pt x="3406775" y="0"/>
                </a:moveTo>
                <a:lnTo>
                  <a:pt x="6813550" y="0"/>
                </a:lnTo>
                <a:lnTo>
                  <a:pt x="3406775" y="3835400"/>
                </a:lnTo>
                <a:lnTo>
                  <a:pt x="0" y="38354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1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-4971"/>
            <a:ext cx="12192000" cy="6862971"/>
          </a:xfrm>
          <a:custGeom>
            <a:avLst/>
            <a:gdLst>
              <a:gd name="connsiteX0" fmla="*/ 0 w 12192000"/>
              <a:gd name="connsiteY0" fmla="*/ 0 h 6862971"/>
              <a:gd name="connsiteX1" fmla="*/ 6096000 w 12192000"/>
              <a:gd name="connsiteY1" fmla="*/ 0 h 6862971"/>
              <a:gd name="connsiteX2" fmla="*/ 12192000 w 12192000"/>
              <a:gd name="connsiteY2" fmla="*/ 6862971 h 6862971"/>
              <a:gd name="connsiteX3" fmla="*/ 6096000 w 12192000"/>
              <a:gd name="connsiteY3" fmla="*/ 6862971 h 686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62971">
                <a:moveTo>
                  <a:pt x="0" y="0"/>
                </a:moveTo>
                <a:lnTo>
                  <a:pt x="6096000" y="0"/>
                </a:lnTo>
                <a:lnTo>
                  <a:pt x="12192000" y="6862971"/>
                </a:lnTo>
                <a:lnTo>
                  <a:pt x="6096000" y="6862971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305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49" y="6349"/>
            <a:ext cx="5602844" cy="6845300"/>
          </a:xfrm>
          <a:custGeom>
            <a:avLst/>
            <a:gdLst>
              <a:gd name="connsiteX0" fmla="*/ 0 w 5602844"/>
              <a:gd name="connsiteY0" fmla="*/ 3679825 h 6845300"/>
              <a:gd name="connsiteX1" fmla="*/ 3167063 w 5602844"/>
              <a:gd name="connsiteY1" fmla="*/ 6845300 h 6845300"/>
              <a:gd name="connsiteX2" fmla="*/ 846138 w 5602844"/>
              <a:gd name="connsiteY2" fmla="*/ 6845300 h 6845300"/>
              <a:gd name="connsiteX3" fmla="*/ 0 w 5602844"/>
              <a:gd name="connsiteY3" fmla="*/ 5992813 h 6845300"/>
              <a:gd name="connsiteX4" fmla="*/ 0 w 5602844"/>
              <a:gd name="connsiteY4" fmla="*/ 1273175 h 6845300"/>
              <a:gd name="connsiteX5" fmla="*/ 3670474 w 5602844"/>
              <a:gd name="connsiteY5" fmla="*/ 4941001 h 6845300"/>
              <a:gd name="connsiteX6" fmla="*/ 3670474 w 5602844"/>
              <a:gd name="connsiteY6" fmla="*/ 6094321 h 6845300"/>
              <a:gd name="connsiteX7" fmla="*/ 3093398 w 5602844"/>
              <a:gd name="connsiteY7" fmla="*/ 6335713 h 6845300"/>
              <a:gd name="connsiteX8" fmla="*/ 2509611 w 5602844"/>
              <a:gd name="connsiteY8" fmla="*/ 6094321 h 6845300"/>
              <a:gd name="connsiteX9" fmla="*/ 0 w 5602844"/>
              <a:gd name="connsiteY9" fmla="*/ 3586520 h 6845300"/>
              <a:gd name="connsiteX10" fmla="*/ 0 w 5602844"/>
              <a:gd name="connsiteY10" fmla="*/ 1273175 h 6845300"/>
              <a:gd name="connsiteX11" fmla="*/ 1235075 w 5602844"/>
              <a:gd name="connsiteY11" fmla="*/ 0 h 6845300"/>
              <a:gd name="connsiteX12" fmla="*/ 3549643 w 5602844"/>
              <a:gd name="connsiteY12" fmla="*/ 0 h 6845300"/>
              <a:gd name="connsiteX13" fmla="*/ 4985345 w 5602844"/>
              <a:gd name="connsiteY13" fmla="*/ 1434573 h 6845300"/>
              <a:gd name="connsiteX14" fmla="*/ 4985345 w 5602844"/>
              <a:gd name="connsiteY14" fmla="*/ 2594298 h 6845300"/>
              <a:gd name="connsiteX15" fmla="*/ 4401672 w 5602844"/>
              <a:gd name="connsiteY15" fmla="*/ 2828925 h 6845300"/>
              <a:gd name="connsiteX16" fmla="*/ 3824707 w 5602844"/>
              <a:gd name="connsiteY16" fmla="*/ 2594298 h 6845300"/>
              <a:gd name="connsiteX17" fmla="*/ 1235075 w 5602844"/>
              <a:gd name="connsiteY17" fmla="*/ 0 h 6845300"/>
              <a:gd name="connsiteX18" fmla="*/ 0 w 5602844"/>
              <a:gd name="connsiteY18" fmla="*/ 0 h 6845300"/>
              <a:gd name="connsiteX19" fmla="*/ 1133650 w 5602844"/>
              <a:gd name="connsiteY19" fmla="*/ 0 h 6845300"/>
              <a:gd name="connsiteX20" fmla="*/ 5366388 w 5602844"/>
              <a:gd name="connsiteY20" fmla="*/ 4223413 h 6845300"/>
              <a:gd name="connsiteX21" fmla="*/ 5366388 w 5602844"/>
              <a:gd name="connsiteY21" fmla="*/ 5383175 h 6845300"/>
              <a:gd name="connsiteX22" fmla="*/ 4782793 w 5602844"/>
              <a:gd name="connsiteY22" fmla="*/ 5624513 h 6845300"/>
              <a:gd name="connsiteX23" fmla="*/ 4205907 w 5602844"/>
              <a:gd name="connsiteY23" fmla="*/ 5383175 h 6845300"/>
              <a:gd name="connsiteX24" fmla="*/ 0 w 5602844"/>
              <a:gd name="connsiteY24" fmla="*/ 1179874 h 6845300"/>
              <a:gd name="connsiteX25" fmla="*/ 0 w 5602844"/>
              <a:gd name="connsiteY25" fmla="*/ 0 h 68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2844" h="6845300">
                <a:moveTo>
                  <a:pt x="0" y="3679825"/>
                </a:moveTo>
                <a:lnTo>
                  <a:pt x="3167063" y="6845300"/>
                </a:lnTo>
                <a:lnTo>
                  <a:pt x="846138" y="6845300"/>
                </a:lnTo>
                <a:lnTo>
                  <a:pt x="0" y="5992813"/>
                </a:lnTo>
                <a:close/>
                <a:moveTo>
                  <a:pt x="0" y="1273175"/>
                </a:moveTo>
                <a:cubicBezTo>
                  <a:pt x="0" y="1273175"/>
                  <a:pt x="0" y="1273175"/>
                  <a:pt x="3670474" y="4941001"/>
                </a:cubicBezTo>
                <a:cubicBezTo>
                  <a:pt x="3992563" y="5262857"/>
                  <a:pt x="3992563" y="5779169"/>
                  <a:pt x="3670474" y="6094321"/>
                </a:cubicBezTo>
                <a:cubicBezTo>
                  <a:pt x="3509429" y="6255249"/>
                  <a:pt x="3301414" y="6335713"/>
                  <a:pt x="3093398" y="6335713"/>
                </a:cubicBezTo>
                <a:cubicBezTo>
                  <a:pt x="2878672" y="6335713"/>
                  <a:pt x="2670656" y="6255249"/>
                  <a:pt x="2509611" y="6094321"/>
                </a:cubicBezTo>
                <a:cubicBezTo>
                  <a:pt x="2509611" y="6094321"/>
                  <a:pt x="2509611" y="6094321"/>
                  <a:pt x="0" y="3586520"/>
                </a:cubicBezTo>
                <a:cubicBezTo>
                  <a:pt x="0" y="3586520"/>
                  <a:pt x="0" y="3586520"/>
                  <a:pt x="0" y="1273175"/>
                </a:cubicBezTo>
                <a:close/>
                <a:moveTo>
                  <a:pt x="1235075" y="0"/>
                </a:moveTo>
                <a:cubicBezTo>
                  <a:pt x="1235075" y="0"/>
                  <a:pt x="1235075" y="0"/>
                  <a:pt x="3549643" y="0"/>
                </a:cubicBezTo>
                <a:cubicBezTo>
                  <a:pt x="3549643" y="0"/>
                  <a:pt x="3549643" y="0"/>
                  <a:pt x="4985345" y="1434573"/>
                </a:cubicBezTo>
                <a:cubicBezTo>
                  <a:pt x="5300663" y="1756347"/>
                  <a:pt x="5300663" y="2272525"/>
                  <a:pt x="4985345" y="2594298"/>
                </a:cubicBezTo>
                <a:cubicBezTo>
                  <a:pt x="4824332" y="2755185"/>
                  <a:pt x="4609647" y="2828925"/>
                  <a:pt x="4401672" y="2828925"/>
                </a:cubicBezTo>
                <a:cubicBezTo>
                  <a:pt x="4193696" y="2828925"/>
                  <a:pt x="3985720" y="2755185"/>
                  <a:pt x="3824707" y="2594298"/>
                </a:cubicBezTo>
                <a:cubicBezTo>
                  <a:pt x="3824707" y="2594298"/>
                  <a:pt x="3824707" y="2594298"/>
                  <a:pt x="1235075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1133650" y="0"/>
                </a:cubicBezTo>
                <a:cubicBezTo>
                  <a:pt x="1133650" y="0"/>
                  <a:pt x="1133650" y="0"/>
                  <a:pt x="5366388" y="4223413"/>
                </a:cubicBezTo>
                <a:cubicBezTo>
                  <a:pt x="5681663" y="4545197"/>
                  <a:pt x="5681663" y="5061392"/>
                  <a:pt x="5366388" y="5383175"/>
                </a:cubicBezTo>
                <a:cubicBezTo>
                  <a:pt x="5205396" y="5544067"/>
                  <a:pt x="4990741" y="5624513"/>
                  <a:pt x="4782793" y="5624513"/>
                </a:cubicBezTo>
                <a:cubicBezTo>
                  <a:pt x="4574846" y="5624513"/>
                  <a:pt x="4366898" y="5544067"/>
                  <a:pt x="4205907" y="5383175"/>
                </a:cubicBezTo>
                <a:cubicBezTo>
                  <a:pt x="4205907" y="5383175"/>
                  <a:pt x="4205907" y="5383175"/>
                  <a:pt x="0" y="1179874"/>
                </a:cubicBezTo>
                <a:cubicBezTo>
                  <a:pt x="0" y="1179874"/>
                  <a:pt x="0" y="1179874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520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89156" y="6349"/>
            <a:ext cx="5602844" cy="6845300"/>
          </a:xfrm>
          <a:custGeom>
            <a:avLst/>
            <a:gdLst>
              <a:gd name="connsiteX0" fmla="*/ 5602844 w 5602844"/>
              <a:gd name="connsiteY0" fmla="*/ 3679825 h 6845300"/>
              <a:gd name="connsiteX1" fmla="*/ 5602844 w 5602844"/>
              <a:gd name="connsiteY1" fmla="*/ 5992813 h 6845300"/>
              <a:gd name="connsiteX2" fmla="*/ 4756706 w 5602844"/>
              <a:gd name="connsiteY2" fmla="*/ 6845300 h 6845300"/>
              <a:gd name="connsiteX3" fmla="*/ 2435781 w 5602844"/>
              <a:gd name="connsiteY3" fmla="*/ 6845300 h 6845300"/>
              <a:gd name="connsiteX4" fmla="*/ 5602844 w 5602844"/>
              <a:gd name="connsiteY4" fmla="*/ 1273175 h 6845300"/>
              <a:gd name="connsiteX5" fmla="*/ 5602844 w 5602844"/>
              <a:gd name="connsiteY5" fmla="*/ 3586520 h 6845300"/>
              <a:gd name="connsiteX6" fmla="*/ 3093233 w 5602844"/>
              <a:gd name="connsiteY6" fmla="*/ 6094321 h 6845300"/>
              <a:gd name="connsiteX7" fmla="*/ 2509446 w 5602844"/>
              <a:gd name="connsiteY7" fmla="*/ 6335713 h 6845300"/>
              <a:gd name="connsiteX8" fmla="*/ 1932370 w 5602844"/>
              <a:gd name="connsiteY8" fmla="*/ 6094321 h 6845300"/>
              <a:gd name="connsiteX9" fmla="*/ 1932370 w 5602844"/>
              <a:gd name="connsiteY9" fmla="*/ 4941001 h 6845300"/>
              <a:gd name="connsiteX10" fmla="*/ 5602844 w 5602844"/>
              <a:gd name="connsiteY10" fmla="*/ 1273175 h 6845300"/>
              <a:gd name="connsiteX11" fmla="*/ 4469194 w 5602844"/>
              <a:gd name="connsiteY11" fmla="*/ 0 h 6845300"/>
              <a:gd name="connsiteX12" fmla="*/ 5602844 w 5602844"/>
              <a:gd name="connsiteY12" fmla="*/ 0 h 6845300"/>
              <a:gd name="connsiteX13" fmla="*/ 5602844 w 5602844"/>
              <a:gd name="connsiteY13" fmla="*/ 1179874 h 6845300"/>
              <a:gd name="connsiteX14" fmla="*/ 1396937 w 5602844"/>
              <a:gd name="connsiteY14" fmla="*/ 5383175 h 6845300"/>
              <a:gd name="connsiteX15" fmla="*/ 820051 w 5602844"/>
              <a:gd name="connsiteY15" fmla="*/ 5624513 h 6845300"/>
              <a:gd name="connsiteX16" fmla="*/ 236456 w 5602844"/>
              <a:gd name="connsiteY16" fmla="*/ 5383175 h 6845300"/>
              <a:gd name="connsiteX17" fmla="*/ 236456 w 5602844"/>
              <a:gd name="connsiteY17" fmla="*/ 4223413 h 6845300"/>
              <a:gd name="connsiteX18" fmla="*/ 4469194 w 5602844"/>
              <a:gd name="connsiteY18" fmla="*/ 0 h 6845300"/>
              <a:gd name="connsiteX19" fmla="*/ 2053201 w 5602844"/>
              <a:gd name="connsiteY19" fmla="*/ 0 h 6845300"/>
              <a:gd name="connsiteX20" fmla="*/ 4367769 w 5602844"/>
              <a:gd name="connsiteY20" fmla="*/ 0 h 6845300"/>
              <a:gd name="connsiteX21" fmla="*/ 1778137 w 5602844"/>
              <a:gd name="connsiteY21" fmla="*/ 2594298 h 6845300"/>
              <a:gd name="connsiteX22" fmla="*/ 1201172 w 5602844"/>
              <a:gd name="connsiteY22" fmla="*/ 2828925 h 6845300"/>
              <a:gd name="connsiteX23" fmla="*/ 617499 w 5602844"/>
              <a:gd name="connsiteY23" fmla="*/ 2594298 h 6845300"/>
              <a:gd name="connsiteX24" fmla="*/ 617499 w 5602844"/>
              <a:gd name="connsiteY24" fmla="*/ 1434573 h 6845300"/>
              <a:gd name="connsiteX25" fmla="*/ 2053201 w 5602844"/>
              <a:gd name="connsiteY25" fmla="*/ 0 h 68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2844" h="6845300">
                <a:moveTo>
                  <a:pt x="5602844" y="3679825"/>
                </a:moveTo>
                <a:lnTo>
                  <a:pt x="5602844" y="5992813"/>
                </a:lnTo>
                <a:lnTo>
                  <a:pt x="4756706" y="6845300"/>
                </a:lnTo>
                <a:lnTo>
                  <a:pt x="2435781" y="6845300"/>
                </a:lnTo>
                <a:close/>
                <a:moveTo>
                  <a:pt x="5602844" y="1273175"/>
                </a:moveTo>
                <a:cubicBezTo>
                  <a:pt x="5602844" y="3586520"/>
                  <a:pt x="5602844" y="3586520"/>
                  <a:pt x="5602844" y="3586520"/>
                </a:cubicBezTo>
                <a:cubicBezTo>
                  <a:pt x="3093233" y="6094321"/>
                  <a:pt x="3093233" y="6094321"/>
                  <a:pt x="3093233" y="6094321"/>
                </a:cubicBezTo>
                <a:cubicBezTo>
                  <a:pt x="2932188" y="6255249"/>
                  <a:pt x="2724172" y="6335713"/>
                  <a:pt x="2509446" y="6335713"/>
                </a:cubicBezTo>
                <a:cubicBezTo>
                  <a:pt x="2301430" y="6335713"/>
                  <a:pt x="2093415" y="6255249"/>
                  <a:pt x="1932370" y="6094321"/>
                </a:cubicBezTo>
                <a:cubicBezTo>
                  <a:pt x="1610281" y="5779169"/>
                  <a:pt x="1610281" y="5262857"/>
                  <a:pt x="1932370" y="4941001"/>
                </a:cubicBezTo>
                <a:cubicBezTo>
                  <a:pt x="5602844" y="1273175"/>
                  <a:pt x="5602844" y="1273175"/>
                  <a:pt x="5602844" y="1273175"/>
                </a:cubicBezTo>
                <a:close/>
                <a:moveTo>
                  <a:pt x="4469194" y="0"/>
                </a:moveTo>
                <a:cubicBezTo>
                  <a:pt x="5602844" y="0"/>
                  <a:pt x="5602844" y="0"/>
                  <a:pt x="5602844" y="0"/>
                </a:cubicBezTo>
                <a:cubicBezTo>
                  <a:pt x="5602844" y="1179874"/>
                  <a:pt x="5602844" y="1179874"/>
                  <a:pt x="5602844" y="1179874"/>
                </a:cubicBezTo>
                <a:cubicBezTo>
                  <a:pt x="1396937" y="5383175"/>
                  <a:pt x="1396937" y="5383175"/>
                  <a:pt x="1396937" y="5383175"/>
                </a:cubicBezTo>
                <a:cubicBezTo>
                  <a:pt x="1235946" y="5544067"/>
                  <a:pt x="1027998" y="5624513"/>
                  <a:pt x="820051" y="5624513"/>
                </a:cubicBezTo>
                <a:cubicBezTo>
                  <a:pt x="612103" y="5624513"/>
                  <a:pt x="397448" y="5544067"/>
                  <a:pt x="236456" y="5383175"/>
                </a:cubicBezTo>
                <a:cubicBezTo>
                  <a:pt x="-78819" y="5061392"/>
                  <a:pt x="-78819" y="4545197"/>
                  <a:pt x="236456" y="4223413"/>
                </a:cubicBezTo>
                <a:cubicBezTo>
                  <a:pt x="4469194" y="0"/>
                  <a:pt x="4469194" y="0"/>
                  <a:pt x="4469194" y="0"/>
                </a:cubicBezTo>
                <a:close/>
                <a:moveTo>
                  <a:pt x="2053201" y="0"/>
                </a:moveTo>
                <a:cubicBezTo>
                  <a:pt x="4367769" y="0"/>
                  <a:pt x="4367769" y="0"/>
                  <a:pt x="4367769" y="0"/>
                </a:cubicBezTo>
                <a:cubicBezTo>
                  <a:pt x="1778137" y="2594298"/>
                  <a:pt x="1778137" y="2594298"/>
                  <a:pt x="1778137" y="2594298"/>
                </a:cubicBezTo>
                <a:cubicBezTo>
                  <a:pt x="1617124" y="2755185"/>
                  <a:pt x="1409148" y="2828925"/>
                  <a:pt x="1201172" y="2828925"/>
                </a:cubicBezTo>
                <a:cubicBezTo>
                  <a:pt x="993197" y="2828925"/>
                  <a:pt x="778512" y="2755185"/>
                  <a:pt x="617499" y="2594298"/>
                </a:cubicBezTo>
                <a:cubicBezTo>
                  <a:pt x="302181" y="2272525"/>
                  <a:pt x="302181" y="1756347"/>
                  <a:pt x="617499" y="1434573"/>
                </a:cubicBezTo>
                <a:cubicBezTo>
                  <a:pt x="2053201" y="0"/>
                  <a:pt x="2053201" y="0"/>
                  <a:pt x="2053201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9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-1" y="3429887"/>
            <a:ext cx="2473040" cy="3429888"/>
          </a:xfrm>
          <a:custGeom>
            <a:avLst/>
            <a:gdLst>
              <a:gd name="connsiteX0" fmla="*/ 0 w 2473040"/>
              <a:gd name="connsiteY0" fmla="*/ 0 h 3429888"/>
              <a:gd name="connsiteX1" fmla="*/ 1254976 w 2473040"/>
              <a:gd name="connsiteY1" fmla="*/ 0 h 3429888"/>
              <a:gd name="connsiteX2" fmla="*/ 2473040 w 2473040"/>
              <a:gd name="connsiteY2" fmla="*/ 3429888 h 3429888"/>
              <a:gd name="connsiteX3" fmla="*/ 14197 w 2473040"/>
              <a:gd name="connsiteY3" fmla="*/ 3429888 h 3429888"/>
              <a:gd name="connsiteX4" fmla="*/ 0 w 2473040"/>
              <a:gd name="connsiteY4" fmla="*/ 339013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040" h="3429888">
                <a:moveTo>
                  <a:pt x="0" y="0"/>
                </a:moveTo>
                <a:lnTo>
                  <a:pt x="1254976" y="0"/>
                </a:lnTo>
                <a:lnTo>
                  <a:pt x="2473040" y="3429888"/>
                </a:lnTo>
                <a:lnTo>
                  <a:pt x="14197" y="3429888"/>
                </a:lnTo>
                <a:lnTo>
                  <a:pt x="0" y="339013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54975" y="3429887"/>
            <a:ext cx="3668389" cy="3429888"/>
          </a:xfrm>
          <a:custGeom>
            <a:avLst/>
            <a:gdLst>
              <a:gd name="connsiteX0" fmla="*/ 0 w 3668389"/>
              <a:gd name="connsiteY0" fmla="*/ 0 h 3429888"/>
              <a:gd name="connsiteX1" fmla="*/ 2453164 w 3668389"/>
              <a:gd name="connsiteY1" fmla="*/ 0 h 3429888"/>
              <a:gd name="connsiteX2" fmla="*/ 3668389 w 3668389"/>
              <a:gd name="connsiteY2" fmla="*/ 3429888 h 3429888"/>
              <a:gd name="connsiteX3" fmla="*/ 1218064 w 3668389"/>
              <a:gd name="connsiteY3" fmla="*/ 342988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8">
                <a:moveTo>
                  <a:pt x="0" y="0"/>
                </a:moveTo>
                <a:lnTo>
                  <a:pt x="2453164" y="0"/>
                </a:lnTo>
                <a:lnTo>
                  <a:pt x="3668389" y="3429888"/>
                </a:lnTo>
                <a:lnTo>
                  <a:pt x="1218064" y="3429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3708140" y="3429887"/>
            <a:ext cx="3668389" cy="3429888"/>
          </a:xfrm>
          <a:custGeom>
            <a:avLst/>
            <a:gdLst>
              <a:gd name="connsiteX0" fmla="*/ 0 w 3668389"/>
              <a:gd name="connsiteY0" fmla="*/ 0 h 3429888"/>
              <a:gd name="connsiteX1" fmla="*/ 2458843 w 3668389"/>
              <a:gd name="connsiteY1" fmla="*/ 0 h 3429888"/>
              <a:gd name="connsiteX2" fmla="*/ 3668389 w 3668389"/>
              <a:gd name="connsiteY2" fmla="*/ 3429888 h 3429888"/>
              <a:gd name="connsiteX3" fmla="*/ 1215225 w 3668389"/>
              <a:gd name="connsiteY3" fmla="*/ 342988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8">
                <a:moveTo>
                  <a:pt x="0" y="0"/>
                </a:moveTo>
                <a:lnTo>
                  <a:pt x="2458843" y="0"/>
                </a:lnTo>
                <a:lnTo>
                  <a:pt x="3668389" y="3429888"/>
                </a:lnTo>
                <a:lnTo>
                  <a:pt x="1215225" y="3429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2498593" y="-1"/>
            <a:ext cx="3668389" cy="3429888"/>
          </a:xfrm>
          <a:custGeom>
            <a:avLst/>
            <a:gdLst>
              <a:gd name="connsiteX0" fmla="*/ 0 w 3668389"/>
              <a:gd name="connsiteY0" fmla="*/ 0 h 3429888"/>
              <a:gd name="connsiteX1" fmla="*/ 2453164 w 3668389"/>
              <a:gd name="connsiteY1" fmla="*/ 0 h 3429888"/>
              <a:gd name="connsiteX2" fmla="*/ 3668389 w 3668389"/>
              <a:gd name="connsiteY2" fmla="*/ 3429888 h 3429888"/>
              <a:gd name="connsiteX3" fmla="*/ 1209546 w 3668389"/>
              <a:gd name="connsiteY3" fmla="*/ 342988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8">
                <a:moveTo>
                  <a:pt x="0" y="0"/>
                </a:moveTo>
                <a:lnTo>
                  <a:pt x="2453164" y="0"/>
                </a:lnTo>
                <a:lnTo>
                  <a:pt x="3668389" y="3429888"/>
                </a:lnTo>
                <a:lnTo>
                  <a:pt x="1209546" y="3429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39750" y="-1"/>
            <a:ext cx="3668389" cy="3429888"/>
          </a:xfrm>
          <a:custGeom>
            <a:avLst/>
            <a:gdLst>
              <a:gd name="connsiteX0" fmla="*/ 0 w 3668389"/>
              <a:gd name="connsiteY0" fmla="*/ 0 h 3429888"/>
              <a:gd name="connsiteX1" fmla="*/ 2458843 w 3668389"/>
              <a:gd name="connsiteY1" fmla="*/ 0 h 3429888"/>
              <a:gd name="connsiteX2" fmla="*/ 3668389 w 3668389"/>
              <a:gd name="connsiteY2" fmla="*/ 3429888 h 3429888"/>
              <a:gd name="connsiteX3" fmla="*/ 1215225 w 3668389"/>
              <a:gd name="connsiteY3" fmla="*/ 342988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8">
                <a:moveTo>
                  <a:pt x="0" y="0"/>
                </a:moveTo>
                <a:lnTo>
                  <a:pt x="2458843" y="0"/>
                </a:lnTo>
                <a:lnTo>
                  <a:pt x="3668389" y="3429888"/>
                </a:lnTo>
                <a:lnTo>
                  <a:pt x="1215225" y="3429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0" y="-2"/>
            <a:ext cx="1254975" cy="3429888"/>
          </a:xfrm>
          <a:custGeom>
            <a:avLst/>
            <a:gdLst>
              <a:gd name="connsiteX0" fmla="*/ 0 w 1254975"/>
              <a:gd name="connsiteY0" fmla="*/ 0 h 3429888"/>
              <a:gd name="connsiteX1" fmla="*/ 39750 w 1254975"/>
              <a:gd name="connsiteY1" fmla="*/ 0 h 3429888"/>
              <a:gd name="connsiteX2" fmla="*/ 1254975 w 1254975"/>
              <a:gd name="connsiteY2" fmla="*/ 3429888 h 3429888"/>
              <a:gd name="connsiteX3" fmla="*/ 0 w 1254975"/>
              <a:gd name="connsiteY3" fmla="*/ 3429888 h 342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75" h="3429888">
                <a:moveTo>
                  <a:pt x="0" y="0"/>
                </a:moveTo>
                <a:lnTo>
                  <a:pt x="39750" y="0"/>
                </a:lnTo>
                <a:lnTo>
                  <a:pt x="1254975" y="3429888"/>
                </a:lnTo>
                <a:lnTo>
                  <a:pt x="0" y="342988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35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7" grpId="0" animBg="1"/>
      <p:bldP spid="18" grpId="0" animBg="1"/>
      <p:bldP spid="2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 userDrawn="1">
            <p:ph type="pic" sz="quarter" idx="13"/>
          </p:nvPr>
        </p:nvSpPr>
        <p:spPr>
          <a:xfrm>
            <a:off x="-1" y="1"/>
            <a:ext cx="2473040" cy="3429886"/>
          </a:xfrm>
          <a:custGeom>
            <a:avLst/>
            <a:gdLst>
              <a:gd name="connsiteX0" fmla="*/ 14197 w 2473040"/>
              <a:gd name="connsiteY0" fmla="*/ 0 h 3429886"/>
              <a:gd name="connsiteX1" fmla="*/ 2473040 w 2473040"/>
              <a:gd name="connsiteY1" fmla="*/ 0 h 3429886"/>
              <a:gd name="connsiteX2" fmla="*/ 1254976 w 2473040"/>
              <a:gd name="connsiteY2" fmla="*/ 3429886 h 3429886"/>
              <a:gd name="connsiteX3" fmla="*/ 0 w 2473040"/>
              <a:gd name="connsiteY3" fmla="*/ 3429886 h 3429886"/>
              <a:gd name="connsiteX4" fmla="*/ 0 w 2473040"/>
              <a:gd name="connsiteY4" fmla="*/ 39750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040" h="3429886">
                <a:moveTo>
                  <a:pt x="14197" y="0"/>
                </a:moveTo>
                <a:lnTo>
                  <a:pt x="2473040" y="0"/>
                </a:lnTo>
                <a:lnTo>
                  <a:pt x="1254976" y="3429886"/>
                </a:lnTo>
                <a:lnTo>
                  <a:pt x="0" y="3429886"/>
                </a:lnTo>
                <a:lnTo>
                  <a:pt x="0" y="3975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 userDrawn="1">
            <p:ph type="pic" sz="quarter" idx="14"/>
          </p:nvPr>
        </p:nvSpPr>
        <p:spPr>
          <a:xfrm>
            <a:off x="39750" y="3429887"/>
            <a:ext cx="3668389" cy="3429886"/>
          </a:xfrm>
          <a:custGeom>
            <a:avLst/>
            <a:gdLst>
              <a:gd name="connsiteX0" fmla="*/ 1215225 w 3668389"/>
              <a:gd name="connsiteY0" fmla="*/ 0 h 3429886"/>
              <a:gd name="connsiteX1" fmla="*/ 3668389 w 3668389"/>
              <a:gd name="connsiteY1" fmla="*/ 0 h 3429886"/>
              <a:gd name="connsiteX2" fmla="*/ 2458843 w 3668389"/>
              <a:gd name="connsiteY2" fmla="*/ 3429886 h 3429886"/>
              <a:gd name="connsiteX3" fmla="*/ 0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1215225" y="0"/>
                </a:moveTo>
                <a:lnTo>
                  <a:pt x="3668389" y="0"/>
                </a:lnTo>
                <a:lnTo>
                  <a:pt x="2458843" y="3429886"/>
                </a:lnTo>
                <a:lnTo>
                  <a:pt x="0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 userDrawn="1">
            <p:ph type="pic" sz="quarter" idx="15"/>
          </p:nvPr>
        </p:nvSpPr>
        <p:spPr>
          <a:xfrm>
            <a:off x="2498593" y="3429887"/>
            <a:ext cx="3668389" cy="3429886"/>
          </a:xfrm>
          <a:custGeom>
            <a:avLst/>
            <a:gdLst>
              <a:gd name="connsiteX0" fmla="*/ 1209546 w 3668389"/>
              <a:gd name="connsiteY0" fmla="*/ 0 h 3429886"/>
              <a:gd name="connsiteX1" fmla="*/ 3668389 w 3668389"/>
              <a:gd name="connsiteY1" fmla="*/ 0 h 3429886"/>
              <a:gd name="connsiteX2" fmla="*/ 2453164 w 3668389"/>
              <a:gd name="connsiteY2" fmla="*/ 3429886 h 3429886"/>
              <a:gd name="connsiteX3" fmla="*/ 0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1209546" y="0"/>
                </a:moveTo>
                <a:lnTo>
                  <a:pt x="3668389" y="0"/>
                </a:lnTo>
                <a:lnTo>
                  <a:pt x="2453164" y="3429886"/>
                </a:lnTo>
                <a:lnTo>
                  <a:pt x="0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 userDrawn="1">
            <p:ph type="pic" sz="quarter" idx="16"/>
          </p:nvPr>
        </p:nvSpPr>
        <p:spPr>
          <a:xfrm>
            <a:off x="3708140" y="1"/>
            <a:ext cx="3668389" cy="3429886"/>
          </a:xfrm>
          <a:custGeom>
            <a:avLst/>
            <a:gdLst>
              <a:gd name="connsiteX0" fmla="*/ 1215225 w 3668389"/>
              <a:gd name="connsiteY0" fmla="*/ 0 h 3429886"/>
              <a:gd name="connsiteX1" fmla="*/ 3668389 w 3668389"/>
              <a:gd name="connsiteY1" fmla="*/ 0 h 3429886"/>
              <a:gd name="connsiteX2" fmla="*/ 2458843 w 3668389"/>
              <a:gd name="connsiteY2" fmla="*/ 3429886 h 3429886"/>
              <a:gd name="connsiteX3" fmla="*/ 0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1215225" y="0"/>
                </a:moveTo>
                <a:lnTo>
                  <a:pt x="3668389" y="0"/>
                </a:lnTo>
                <a:lnTo>
                  <a:pt x="2458843" y="3429886"/>
                </a:lnTo>
                <a:lnTo>
                  <a:pt x="0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1254975" y="1"/>
            <a:ext cx="3668389" cy="3429886"/>
          </a:xfrm>
          <a:custGeom>
            <a:avLst/>
            <a:gdLst>
              <a:gd name="connsiteX0" fmla="*/ 1218064 w 3668389"/>
              <a:gd name="connsiteY0" fmla="*/ 0 h 3429886"/>
              <a:gd name="connsiteX1" fmla="*/ 3668389 w 3668389"/>
              <a:gd name="connsiteY1" fmla="*/ 0 h 3429886"/>
              <a:gd name="connsiteX2" fmla="*/ 2453164 w 3668389"/>
              <a:gd name="connsiteY2" fmla="*/ 3429886 h 3429886"/>
              <a:gd name="connsiteX3" fmla="*/ 0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1218064" y="0"/>
                </a:moveTo>
                <a:lnTo>
                  <a:pt x="3668389" y="0"/>
                </a:lnTo>
                <a:lnTo>
                  <a:pt x="2453164" y="3429886"/>
                </a:lnTo>
                <a:lnTo>
                  <a:pt x="0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 userDrawn="1">
            <p:ph type="pic" sz="quarter" idx="18"/>
          </p:nvPr>
        </p:nvSpPr>
        <p:spPr>
          <a:xfrm>
            <a:off x="0" y="3429886"/>
            <a:ext cx="1254975" cy="3429886"/>
          </a:xfrm>
          <a:custGeom>
            <a:avLst/>
            <a:gdLst>
              <a:gd name="connsiteX0" fmla="*/ 0 w 1254975"/>
              <a:gd name="connsiteY0" fmla="*/ 0 h 3429886"/>
              <a:gd name="connsiteX1" fmla="*/ 1254975 w 1254975"/>
              <a:gd name="connsiteY1" fmla="*/ 0 h 3429886"/>
              <a:gd name="connsiteX2" fmla="*/ 39750 w 1254975"/>
              <a:gd name="connsiteY2" fmla="*/ 3429886 h 3429886"/>
              <a:gd name="connsiteX3" fmla="*/ 0 w 1254975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75" h="3429886">
                <a:moveTo>
                  <a:pt x="0" y="0"/>
                </a:moveTo>
                <a:lnTo>
                  <a:pt x="1254975" y="0"/>
                </a:lnTo>
                <a:lnTo>
                  <a:pt x="39750" y="3429886"/>
                </a:lnTo>
                <a:lnTo>
                  <a:pt x="0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43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16" grpId="0" animBg="1"/>
      <p:bldP spid="17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 userDrawn="1">
            <p:ph type="pic" sz="quarter" idx="13"/>
          </p:nvPr>
        </p:nvSpPr>
        <p:spPr>
          <a:xfrm>
            <a:off x="9718959" y="1"/>
            <a:ext cx="2473040" cy="3429886"/>
          </a:xfrm>
          <a:custGeom>
            <a:avLst/>
            <a:gdLst>
              <a:gd name="connsiteX0" fmla="*/ 0 w 2473040"/>
              <a:gd name="connsiteY0" fmla="*/ 0 h 3429886"/>
              <a:gd name="connsiteX1" fmla="*/ 2458843 w 2473040"/>
              <a:gd name="connsiteY1" fmla="*/ 0 h 3429886"/>
              <a:gd name="connsiteX2" fmla="*/ 2473040 w 2473040"/>
              <a:gd name="connsiteY2" fmla="*/ 39750 h 3429886"/>
              <a:gd name="connsiteX3" fmla="*/ 2473040 w 2473040"/>
              <a:gd name="connsiteY3" fmla="*/ 3429886 h 3429886"/>
              <a:gd name="connsiteX4" fmla="*/ 1218064 w 2473040"/>
              <a:gd name="connsiteY4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040" h="3429886">
                <a:moveTo>
                  <a:pt x="0" y="0"/>
                </a:moveTo>
                <a:lnTo>
                  <a:pt x="2458843" y="0"/>
                </a:lnTo>
                <a:lnTo>
                  <a:pt x="2473040" y="39750"/>
                </a:lnTo>
                <a:lnTo>
                  <a:pt x="2473040" y="3429886"/>
                </a:lnTo>
                <a:lnTo>
                  <a:pt x="1218064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 userDrawn="1">
            <p:ph type="pic" sz="quarter" idx="14"/>
          </p:nvPr>
        </p:nvSpPr>
        <p:spPr>
          <a:xfrm>
            <a:off x="6025017" y="3429887"/>
            <a:ext cx="3668389" cy="3429886"/>
          </a:xfrm>
          <a:custGeom>
            <a:avLst/>
            <a:gdLst>
              <a:gd name="connsiteX0" fmla="*/ 0 w 3668389"/>
              <a:gd name="connsiteY0" fmla="*/ 0 h 3429886"/>
              <a:gd name="connsiteX1" fmla="*/ 2458843 w 3668389"/>
              <a:gd name="connsiteY1" fmla="*/ 0 h 3429886"/>
              <a:gd name="connsiteX2" fmla="*/ 3668389 w 3668389"/>
              <a:gd name="connsiteY2" fmla="*/ 3429886 h 3429886"/>
              <a:gd name="connsiteX3" fmla="*/ 1215225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0" y="0"/>
                </a:moveTo>
                <a:lnTo>
                  <a:pt x="2458843" y="0"/>
                </a:lnTo>
                <a:lnTo>
                  <a:pt x="3668389" y="3429886"/>
                </a:lnTo>
                <a:lnTo>
                  <a:pt x="1215225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8483860" y="3429887"/>
            <a:ext cx="3668389" cy="3429886"/>
          </a:xfrm>
          <a:custGeom>
            <a:avLst/>
            <a:gdLst>
              <a:gd name="connsiteX0" fmla="*/ 0 w 3668389"/>
              <a:gd name="connsiteY0" fmla="*/ 0 h 3429886"/>
              <a:gd name="connsiteX1" fmla="*/ 2453164 w 3668389"/>
              <a:gd name="connsiteY1" fmla="*/ 0 h 3429886"/>
              <a:gd name="connsiteX2" fmla="*/ 3668389 w 3668389"/>
              <a:gd name="connsiteY2" fmla="*/ 3429886 h 3429886"/>
              <a:gd name="connsiteX3" fmla="*/ 1209546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0" y="0"/>
                </a:moveTo>
                <a:lnTo>
                  <a:pt x="2453164" y="0"/>
                </a:lnTo>
                <a:lnTo>
                  <a:pt x="3668389" y="3429886"/>
                </a:lnTo>
                <a:lnTo>
                  <a:pt x="1209546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 userDrawn="1">
            <p:ph type="pic" sz="quarter" idx="16"/>
          </p:nvPr>
        </p:nvSpPr>
        <p:spPr>
          <a:xfrm>
            <a:off x="4815471" y="1"/>
            <a:ext cx="3668389" cy="3429886"/>
          </a:xfrm>
          <a:custGeom>
            <a:avLst/>
            <a:gdLst>
              <a:gd name="connsiteX0" fmla="*/ 0 w 3668389"/>
              <a:gd name="connsiteY0" fmla="*/ 0 h 3429886"/>
              <a:gd name="connsiteX1" fmla="*/ 2453164 w 3668389"/>
              <a:gd name="connsiteY1" fmla="*/ 0 h 3429886"/>
              <a:gd name="connsiteX2" fmla="*/ 3668389 w 3668389"/>
              <a:gd name="connsiteY2" fmla="*/ 3429886 h 3429886"/>
              <a:gd name="connsiteX3" fmla="*/ 1209546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0" y="0"/>
                </a:moveTo>
                <a:lnTo>
                  <a:pt x="2453164" y="0"/>
                </a:lnTo>
                <a:lnTo>
                  <a:pt x="3668389" y="3429886"/>
                </a:lnTo>
                <a:lnTo>
                  <a:pt x="1209546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7268635" y="1"/>
            <a:ext cx="3668389" cy="3429886"/>
          </a:xfrm>
          <a:custGeom>
            <a:avLst/>
            <a:gdLst>
              <a:gd name="connsiteX0" fmla="*/ 0 w 3668389"/>
              <a:gd name="connsiteY0" fmla="*/ 0 h 3429886"/>
              <a:gd name="connsiteX1" fmla="*/ 2450325 w 3668389"/>
              <a:gd name="connsiteY1" fmla="*/ 0 h 3429886"/>
              <a:gd name="connsiteX2" fmla="*/ 3668389 w 3668389"/>
              <a:gd name="connsiteY2" fmla="*/ 3429886 h 3429886"/>
              <a:gd name="connsiteX3" fmla="*/ 1215225 w 3668389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6">
                <a:moveTo>
                  <a:pt x="0" y="0"/>
                </a:moveTo>
                <a:lnTo>
                  <a:pt x="2450325" y="0"/>
                </a:lnTo>
                <a:lnTo>
                  <a:pt x="3668389" y="3429886"/>
                </a:lnTo>
                <a:lnTo>
                  <a:pt x="1215225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10937025" y="3429886"/>
            <a:ext cx="1254975" cy="3429886"/>
          </a:xfrm>
          <a:custGeom>
            <a:avLst/>
            <a:gdLst>
              <a:gd name="connsiteX0" fmla="*/ 0 w 1254975"/>
              <a:gd name="connsiteY0" fmla="*/ 0 h 3429886"/>
              <a:gd name="connsiteX1" fmla="*/ 1254975 w 1254975"/>
              <a:gd name="connsiteY1" fmla="*/ 0 h 3429886"/>
              <a:gd name="connsiteX2" fmla="*/ 1254975 w 1254975"/>
              <a:gd name="connsiteY2" fmla="*/ 3429886 h 3429886"/>
              <a:gd name="connsiteX3" fmla="*/ 1215225 w 1254975"/>
              <a:gd name="connsiteY3" fmla="*/ 3429886 h 34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75" h="3429886">
                <a:moveTo>
                  <a:pt x="0" y="0"/>
                </a:moveTo>
                <a:lnTo>
                  <a:pt x="1254975" y="0"/>
                </a:lnTo>
                <a:lnTo>
                  <a:pt x="1254975" y="3429886"/>
                </a:lnTo>
                <a:lnTo>
                  <a:pt x="1215225" y="342988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776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6" grpId="0" animBg="1"/>
      <p:bldP spid="17" grpId="0" animBg="1"/>
      <p:bldP spid="22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 userDrawn="1">
            <p:ph type="pic" sz="quarter" idx="13"/>
          </p:nvPr>
        </p:nvSpPr>
        <p:spPr>
          <a:xfrm>
            <a:off x="9718959" y="3429887"/>
            <a:ext cx="2473040" cy="3429887"/>
          </a:xfrm>
          <a:custGeom>
            <a:avLst/>
            <a:gdLst>
              <a:gd name="connsiteX0" fmla="*/ 1218064 w 2473040"/>
              <a:gd name="connsiteY0" fmla="*/ 0 h 3429887"/>
              <a:gd name="connsiteX1" fmla="*/ 2473040 w 2473040"/>
              <a:gd name="connsiteY1" fmla="*/ 0 h 3429887"/>
              <a:gd name="connsiteX2" fmla="*/ 2473040 w 2473040"/>
              <a:gd name="connsiteY2" fmla="*/ 3390137 h 3429887"/>
              <a:gd name="connsiteX3" fmla="*/ 2458843 w 2473040"/>
              <a:gd name="connsiteY3" fmla="*/ 3429887 h 3429887"/>
              <a:gd name="connsiteX4" fmla="*/ 0 w 2473040"/>
              <a:gd name="connsiteY4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040" h="3429887">
                <a:moveTo>
                  <a:pt x="1218064" y="0"/>
                </a:moveTo>
                <a:lnTo>
                  <a:pt x="2473040" y="0"/>
                </a:lnTo>
                <a:lnTo>
                  <a:pt x="2473040" y="3390137"/>
                </a:lnTo>
                <a:lnTo>
                  <a:pt x="2458843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 userDrawn="1">
            <p:ph type="pic" sz="quarter" idx="14"/>
          </p:nvPr>
        </p:nvSpPr>
        <p:spPr>
          <a:xfrm>
            <a:off x="4815471" y="3429887"/>
            <a:ext cx="3668389" cy="3429887"/>
          </a:xfrm>
          <a:custGeom>
            <a:avLst/>
            <a:gdLst>
              <a:gd name="connsiteX0" fmla="*/ 1209546 w 3668389"/>
              <a:gd name="connsiteY0" fmla="*/ 0 h 3429887"/>
              <a:gd name="connsiteX1" fmla="*/ 3668389 w 3668389"/>
              <a:gd name="connsiteY1" fmla="*/ 0 h 3429887"/>
              <a:gd name="connsiteX2" fmla="*/ 2453164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09546" y="0"/>
                </a:moveTo>
                <a:lnTo>
                  <a:pt x="3668389" y="0"/>
                </a:lnTo>
                <a:lnTo>
                  <a:pt x="2453164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 userDrawn="1">
            <p:ph type="pic" sz="quarter" idx="15"/>
          </p:nvPr>
        </p:nvSpPr>
        <p:spPr>
          <a:xfrm>
            <a:off x="7268635" y="3429887"/>
            <a:ext cx="3668389" cy="3429887"/>
          </a:xfrm>
          <a:custGeom>
            <a:avLst/>
            <a:gdLst>
              <a:gd name="connsiteX0" fmla="*/ 1215225 w 3668389"/>
              <a:gd name="connsiteY0" fmla="*/ 0 h 3429887"/>
              <a:gd name="connsiteX1" fmla="*/ 3668389 w 3668389"/>
              <a:gd name="connsiteY1" fmla="*/ 0 h 3429887"/>
              <a:gd name="connsiteX2" fmla="*/ 2450325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15225" y="0"/>
                </a:moveTo>
                <a:lnTo>
                  <a:pt x="3668389" y="0"/>
                </a:lnTo>
                <a:lnTo>
                  <a:pt x="2450325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 userDrawn="1">
            <p:ph type="pic" sz="quarter" idx="16"/>
          </p:nvPr>
        </p:nvSpPr>
        <p:spPr>
          <a:xfrm>
            <a:off x="6025017" y="0"/>
            <a:ext cx="3668389" cy="3429887"/>
          </a:xfrm>
          <a:custGeom>
            <a:avLst/>
            <a:gdLst>
              <a:gd name="connsiteX0" fmla="*/ 1215225 w 3668389"/>
              <a:gd name="connsiteY0" fmla="*/ 0 h 3429887"/>
              <a:gd name="connsiteX1" fmla="*/ 3668389 w 3668389"/>
              <a:gd name="connsiteY1" fmla="*/ 0 h 3429887"/>
              <a:gd name="connsiteX2" fmla="*/ 2458843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15225" y="0"/>
                </a:moveTo>
                <a:lnTo>
                  <a:pt x="3668389" y="0"/>
                </a:lnTo>
                <a:lnTo>
                  <a:pt x="2458843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8483860" y="0"/>
            <a:ext cx="3668389" cy="3429887"/>
          </a:xfrm>
          <a:custGeom>
            <a:avLst/>
            <a:gdLst>
              <a:gd name="connsiteX0" fmla="*/ 1209546 w 3668389"/>
              <a:gd name="connsiteY0" fmla="*/ 0 h 3429887"/>
              <a:gd name="connsiteX1" fmla="*/ 3668389 w 3668389"/>
              <a:gd name="connsiteY1" fmla="*/ 0 h 3429887"/>
              <a:gd name="connsiteX2" fmla="*/ 2453164 w 3668389"/>
              <a:gd name="connsiteY2" fmla="*/ 3429887 h 3429887"/>
              <a:gd name="connsiteX3" fmla="*/ 0 w 3668389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389" h="3429887">
                <a:moveTo>
                  <a:pt x="1209546" y="0"/>
                </a:moveTo>
                <a:lnTo>
                  <a:pt x="3668389" y="0"/>
                </a:lnTo>
                <a:lnTo>
                  <a:pt x="2453164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10937025" y="0"/>
            <a:ext cx="1254975" cy="3429887"/>
          </a:xfrm>
          <a:custGeom>
            <a:avLst/>
            <a:gdLst>
              <a:gd name="connsiteX0" fmla="*/ 1215225 w 1254975"/>
              <a:gd name="connsiteY0" fmla="*/ 0 h 3429887"/>
              <a:gd name="connsiteX1" fmla="*/ 1254975 w 1254975"/>
              <a:gd name="connsiteY1" fmla="*/ 0 h 3429887"/>
              <a:gd name="connsiteX2" fmla="*/ 1254975 w 1254975"/>
              <a:gd name="connsiteY2" fmla="*/ 3429887 h 3429887"/>
              <a:gd name="connsiteX3" fmla="*/ 0 w 1254975"/>
              <a:gd name="connsiteY3" fmla="*/ 3429887 h 34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75" h="3429887">
                <a:moveTo>
                  <a:pt x="1215225" y="0"/>
                </a:moveTo>
                <a:lnTo>
                  <a:pt x="1254975" y="0"/>
                </a:lnTo>
                <a:lnTo>
                  <a:pt x="1254975" y="3429887"/>
                </a:lnTo>
                <a:lnTo>
                  <a:pt x="0" y="3429887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26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16" grpId="0" animBg="1"/>
      <p:bldP spid="17" grpId="0" animBg="1"/>
      <p:bldP spid="19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124852" y="590550"/>
            <a:ext cx="4018647" cy="6267450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356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94621-E1BA-409F-8B59-66CC6E16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E8FBC-32E5-4A9F-B5CA-D5A8F28E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3C2798-AAE7-42BD-B5E4-EA77BE84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E2055E-1F65-40D6-B91C-06614E735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CE67BD-600B-4C6B-B27C-CC4AA089E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DA2D82-5E0F-4A47-A8DD-12A615B4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F1918E-CFCC-4D11-8398-7162A056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197819-A2BC-467B-9C39-80244C2F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4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91200" cy="6858000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220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3295650" y="1349829"/>
            <a:ext cx="2819400" cy="5508171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15050" y="1349829"/>
            <a:ext cx="2819400" cy="5508171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916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63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012270" y="2357447"/>
            <a:ext cx="2781606" cy="177156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03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012270" y="2779478"/>
            <a:ext cx="2781606" cy="177156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604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012270" y="3961164"/>
            <a:ext cx="2781606" cy="177156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012270" y="1007912"/>
            <a:ext cx="2781606" cy="177156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73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80571" y="1349829"/>
            <a:ext cx="7072097" cy="3429079"/>
          </a:xfrm>
          <a:custGeom>
            <a:avLst/>
            <a:gdLst>
              <a:gd name="connsiteX0" fmla="*/ 0 w 7072097"/>
              <a:gd name="connsiteY0" fmla="*/ 0 h 3429079"/>
              <a:gd name="connsiteX1" fmla="*/ 3658085 w 7072097"/>
              <a:gd name="connsiteY1" fmla="*/ 0 h 3429079"/>
              <a:gd name="connsiteX2" fmla="*/ 7072097 w 7072097"/>
              <a:gd name="connsiteY2" fmla="*/ 3429079 h 3429079"/>
              <a:gd name="connsiteX3" fmla="*/ 0 w 7072097"/>
              <a:gd name="connsiteY3" fmla="*/ 3429079 h 342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097" h="3429079">
                <a:moveTo>
                  <a:pt x="0" y="0"/>
                </a:moveTo>
                <a:lnTo>
                  <a:pt x="3658085" y="0"/>
                </a:lnTo>
                <a:lnTo>
                  <a:pt x="7072097" y="3429079"/>
                </a:lnTo>
                <a:lnTo>
                  <a:pt x="0" y="3429079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09849" y="1349829"/>
            <a:ext cx="7072097" cy="3429079"/>
          </a:xfrm>
          <a:custGeom>
            <a:avLst/>
            <a:gdLst>
              <a:gd name="connsiteX0" fmla="*/ 0 w 7072097"/>
              <a:gd name="connsiteY0" fmla="*/ 0 h 3429079"/>
              <a:gd name="connsiteX1" fmla="*/ 7072097 w 7072097"/>
              <a:gd name="connsiteY1" fmla="*/ 0 h 3429079"/>
              <a:gd name="connsiteX2" fmla="*/ 7072097 w 7072097"/>
              <a:gd name="connsiteY2" fmla="*/ 3429079 h 3429079"/>
              <a:gd name="connsiteX3" fmla="*/ 3414012 w 7072097"/>
              <a:gd name="connsiteY3" fmla="*/ 3429079 h 342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097" h="3429079">
                <a:moveTo>
                  <a:pt x="0" y="0"/>
                </a:moveTo>
                <a:lnTo>
                  <a:pt x="7072097" y="0"/>
                </a:lnTo>
                <a:lnTo>
                  <a:pt x="7072097" y="3429079"/>
                </a:lnTo>
                <a:lnTo>
                  <a:pt x="3414012" y="3429079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830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4" grpId="0" animBg="1"/>
      <p:bldP spid="13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80571" y="1349829"/>
            <a:ext cx="5384131" cy="34290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97815" y="1349829"/>
            <a:ext cx="5384131" cy="34290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765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4" grpId="0" animBg="1"/>
      <p:bldP spid="13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 userDrawn="1"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 userDrawn="1">
            <p:ph type="pic" sz="quarter" idx="13"/>
          </p:nvPr>
        </p:nvSpPr>
        <p:spPr>
          <a:xfrm>
            <a:off x="574675" y="1341438"/>
            <a:ext cx="5006975" cy="3432176"/>
          </a:xfrm>
          <a:custGeom>
            <a:avLst/>
            <a:gdLst>
              <a:gd name="connsiteX0" fmla="*/ 0 w 5006975"/>
              <a:gd name="connsiteY0" fmla="*/ 0 h 3432176"/>
              <a:gd name="connsiteX1" fmla="*/ 1597025 w 5006975"/>
              <a:gd name="connsiteY1" fmla="*/ 0 h 3432176"/>
              <a:gd name="connsiteX2" fmla="*/ 5006975 w 5006975"/>
              <a:gd name="connsiteY2" fmla="*/ 3432176 h 3432176"/>
              <a:gd name="connsiteX3" fmla="*/ 0 w 5006975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975" h="3432176">
                <a:moveTo>
                  <a:pt x="0" y="0"/>
                </a:moveTo>
                <a:lnTo>
                  <a:pt x="1597025" y="0"/>
                </a:lnTo>
                <a:lnTo>
                  <a:pt x="5006975" y="3432176"/>
                </a:lnTo>
                <a:lnTo>
                  <a:pt x="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 userDrawn="1">
            <p:ph type="pic" sz="quarter" idx="14"/>
          </p:nvPr>
        </p:nvSpPr>
        <p:spPr>
          <a:xfrm>
            <a:off x="2351088" y="1341438"/>
            <a:ext cx="7454900" cy="3432176"/>
          </a:xfrm>
          <a:custGeom>
            <a:avLst/>
            <a:gdLst>
              <a:gd name="connsiteX0" fmla="*/ 0 w 7454900"/>
              <a:gd name="connsiteY0" fmla="*/ 0 h 3432176"/>
              <a:gd name="connsiteX1" fmla="*/ 4037013 w 7454900"/>
              <a:gd name="connsiteY1" fmla="*/ 0 h 3432176"/>
              <a:gd name="connsiteX2" fmla="*/ 7454900 w 7454900"/>
              <a:gd name="connsiteY2" fmla="*/ 3432176 h 3432176"/>
              <a:gd name="connsiteX3" fmla="*/ 3416300 w 7454900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3432176">
                <a:moveTo>
                  <a:pt x="0" y="0"/>
                </a:moveTo>
                <a:lnTo>
                  <a:pt x="4037013" y="0"/>
                </a:lnTo>
                <a:lnTo>
                  <a:pt x="7454900" y="3432176"/>
                </a:lnTo>
                <a:lnTo>
                  <a:pt x="341630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5"/>
          </p:nvPr>
        </p:nvSpPr>
        <p:spPr>
          <a:xfrm>
            <a:off x="6573838" y="1341438"/>
            <a:ext cx="5008563" cy="3432176"/>
          </a:xfrm>
          <a:custGeom>
            <a:avLst/>
            <a:gdLst>
              <a:gd name="connsiteX0" fmla="*/ 0 w 5008563"/>
              <a:gd name="connsiteY0" fmla="*/ 0 h 3432176"/>
              <a:gd name="connsiteX1" fmla="*/ 5008563 w 5008563"/>
              <a:gd name="connsiteY1" fmla="*/ 0 h 3432176"/>
              <a:gd name="connsiteX2" fmla="*/ 5008563 w 5008563"/>
              <a:gd name="connsiteY2" fmla="*/ 3432176 h 3432176"/>
              <a:gd name="connsiteX3" fmla="*/ 3409950 w 5008563"/>
              <a:gd name="connsiteY3" fmla="*/ 3432176 h 34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563" h="3432176">
                <a:moveTo>
                  <a:pt x="0" y="0"/>
                </a:moveTo>
                <a:lnTo>
                  <a:pt x="5008563" y="0"/>
                </a:lnTo>
                <a:lnTo>
                  <a:pt x="5008563" y="3432176"/>
                </a:lnTo>
                <a:lnTo>
                  <a:pt x="3409950" y="3432176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026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9" grpId="0" animBg="1"/>
      <p:bldP spid="18" grpId="0" animBg="1"/>
      <p:bldP spid="1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24853" y="179205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795179" y="179205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465505" y="179205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135832" y="179205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58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6EC00-362E-40C8-A01D-156206FF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60B0E3-CB32-4037-AE6F-C41A3ED4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2175EA-A2F4-42B9-A88B-D36C00EE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0EBD59-7A66-4678-A449-900088C2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5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61256" y="0"/>
            <a:ext cx="2800047" cy="384628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196031" y="0"/>
            <a:ext cx="2800047" cy="384628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130806" y="0"/>
            <a:ext cx="2800047" cy="384628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065582" y="0"/>
            <a:ext cx="2800047" cy="384628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01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61256" y="3236686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196031" y="3236686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130806" y="3236686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065582" y="3236686"/>
            <a:ext cx="2800047" cy="3621314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470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9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0571" y="1530795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01668" y="1530795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022764" y="1530795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80571" y="3943572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01668" y="3943572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022764" y="3943572"/>
            <a:ext cx="1672779" cy="167277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707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363892" y="1523099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034218" y="1523099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704544" y="1523099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74871" y="1523099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63892" y="3757844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4034218" y="3757844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6704544" y="3757844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374871" y="3757844"/>
            <a:ext cx="1481358" cy="1481358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3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621" y="2071739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69947" y="2071739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940273" y="2071739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610600" y="2071739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99621" y="4306484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3269947" y="4306484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5940273" y="4306484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8610600" y="4306484"/>
            <a:ext cx="1121229" cy="1121229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026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24853" y="164691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124853" y="3896629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465505" y="164691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465505" y="3896629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615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940624" y="164691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940624" y="3896629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378420" y="1646914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78420" y="3896629"/>
            <a:ext cx="1959436" cy="1959436"/>
          </a:xfrm>
          <a:custGeom>
            <a:avLst/>
            <a:gdLst>
              <a:gd name="connsiteX0" fmla="*/ 0 w 2781300"/>
              <a:gd name="connsiteY0" fmla="*/ 0 h 2781300"/>
              <a:gd name="connsiteX1" fmla="*/ 2781300 w 2781300"/>
              <a:gd name="connsiteY1" fmla="*/ 0 h 2781300"/>
              <a:gd name="connsiteX2" fmla="*/ 2781300 w 2781300"/>
              <a:gd name="connsiteY2" fmla="*/ 849088 h 2781300"/>
              <a:gd name="connsiteX3" fmla="*/ 2781300 w 2781300"/>
              <a:gd name="connsiteY3" fmla="*/ 2781300 h 2781300"/>
              <a:gd name="connsiteX4" fmla="*/ 0 w 27813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2781300">
                <a:moveTo>
                  <a:pt x="0" y="0"/>
                </a:moveTo>
                <a:lnTo>
                  <a:pt x="2781300" y="0"/>
                </a:lnTo>
                <a:lnTo>
                  <a:pt x="2781300" y="849088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60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0571" y="377372"/>
            <a:ext cx="11001375" cy="507999"/>
          </a:xfrm>
          <a:noFill/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Nexa Bold" panose="02000000000000000000" pitchFamily="50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0571" y="841830"/>
            <a:ext cx="11001375" cy="304800"/>
          </a:xfrm>
          <a:noFill/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Nexa Light" panose="02000000000000000000" pitchFamily="50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09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49" y="-1"/>
            <a:ext cx="7119938" cy="4667250"/>
          </a:xfrm>
          <a:custGeom>
            <a:avLst/>
            <a:gdLst>
              <a:gd name="connsiteX0" fmla="*/ 0 w 7119938"/>
              <a:gd name="connsiteY0" fmla="*/ 0 h 4667250"/>
              <a:gd name="connsiteX1" fmla="*/ 7119938 w 7119938"/>
              <a:gd name="connsiteY1" fmla="*/ 0 h 4667250"/>
              <a:gd name="connsiteX2" fmla="*/ 0 w 7119938"/>
              <a:gd name="connsiteY2" fmla="*/ 466725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938" h="4667250">
                <a:moveTo>
                  <a:pt x="0" y="0"/>
                </a:moveTo>
                <a:lnTo>
                  <a:pt x="7119938" y="0"/>
                </a:lnTo>
                <a:lnTo>
                  <a:pt x="0" y="466725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95712" y="-1"/>
            <a:ext cx="8396288" cy="6865938"/>
          </a:xfrm>
          <a:custGeom>
            <a:avLst/>
            <a:gdLst>
              <a:gd name="connsiteX0" fmla="*/ 0 w 8396288"/>
              <a:gd name="connsiteY0" fmla="*/ 0 h 6865938"/>
              <a:gd name="connsiteX1" fmla="*/ 8396288 w 8396288"/>
              <a:gd name="connsiteY1" fmla="*/ 0 h 6865938"/>
              <a:gd name="connsiteX2" fmla="*/ 8396288 w 8396288"/>
              <a:gd name="connsiteY2" fmla="*/ 6865938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96288" h="6865938">
                <a:moveTo>
                  <a:pt x="0" y="0"/>
                </a:moveTo>
                <a:lnTo>
                  <a:pt x="8396288" y="0"/>
                </a:lnTo>
                <a:lnTo>
                  <a:pt x="8396288" y="686593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607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752090" y="0"/>
            <a:ext cx="7439909" cy="6858000"/>
          </a:xfrm>
          <a:custGeom>
            <a:avLst/>
            <a:gdLst>
              <a:gd name="connsiteX0" fmla="*/ 4405470 w 7439909"/>
              <a:gd name="connsiteY0" fmla="*/ 0 h 6858000"/>
              <a:gd name="connsiteX1" fmla="*/ 7439909 w 7439909"/>
              <a:gd name="connsiteY1" fmla="*/ 0 h 6858000"/>
              <a:gd name="connsiteX2" fmla="*/ 7439909 w 7439909"/>
              <a:gd name="connsiteY2" fmla="*/ 6858000 h 6858000"/>
              <a:gd name="connsiteX3" fmla="*/ 0 w 74399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9909" h="6858000">
                <a:moveTo>
                  <a:pt x="4405470" y="0"/>
                </a:moveTo>
                <a:lnTo>
                  <a:pt x="7439909" y="0"/>
                </a:lnTo>
                <a:lnTo>
                  <a:pt x="74399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210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1AF4F-2F41-4480-8A3F-9131114B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84D3E7-5126-44E3-A2A7-86460652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27AC7A-57EA-461D-BE88-AF0E644D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4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90628"/>
          </a:xfrm>
          <a:custGeom>
            <a:avLst/>
            <a:gdLst>
              <a:gd name="connsiteX0" fmla="*/ 723254 w 12192000"/>
              <a:gd name="connsiteY0" fmla="*/ 0 h 3490628"/>
              <a:gd name="connsiteX1" fmla="*/ 2755254 w 12192000"/>
              <a:gd name="connsiteY1" fmla="*/ 0 h 3490628"/>
              <a:gd name="connsiteX2" fmla="*/ 2858576 w 12192000"/>
              <a:gd name="connsiteY2" fmla="*/ 35148 h 3490628"/>
              <a:gd name="connsiteX3" fmla="*/ 3099661 w 12192000"/>
              <a:gd name="connsiteY3" fmla="*/ 140590 h 3490628"/>
              <a:gd name="connsiteX4" fmla="*/ 4029559 w 12192000"/>
              <a:gd name="connsiteY4" fmla="*/ 667803 h 3490628"/>
              <a:gd name="connsiteX5" fmla="*/ 5648271 w 12192000"/>
              <a:gd name="connsiteY5" fmla="*/ 1265310 h 3490628"/>
              <a:gd name="connsiteX6" fmla="*/ 6061559 w 12192000"/>
              <a:gd name="connsiteY6" fmla="*/ 1335605 h 3490628"/>
              <a:gd name="connsiteX7" fmla="*/ 6509288 w 12192000"/>
              <a:gd name="connsiteY7" fmla="*/ 1370753 h 3490628"/>
              <a:gd name="connsiteX8" fmla="*/ 6922576 w 12192000"/>
              <a:gd name="connsiteY8" fmla="*/ 1441048 h 3490628"/>
              <a:gd name="connsiteX9" fmla="*/ 7404746 w 12192000"/>
              <a:gd name="connsiteY9" fmla="*/ 1511343 h 3490628"/>
              <a:gd name="connsiteX10" fmla="*/ 7886915 w 12192000"/>
              <a:gd name="connsiteY10" fmla="*/ 1476195 h 3490628"/>
              <a:gd name="connsiteX11" fmla="*/ 8369084 w 12192000"/>
              <a:gd name="connsiteY11" fmla="*/ 1335605 h 3490628"/>
              <a:gd name="connsiteX12" fmla="*/ 8816814 w 12192000"/>
              <a:gd name="connsiteY12" fmla="*/ 1089573 h 3490628"/>
              <a:gd name="connsiteX13" fmla="*/ 9023458 w 12192000"/>
              <a:gd name="connsiteY13" fmla="*/ 948982 h 3490628"/>
              <a:gd name="connsiteX14" fmla="*/ 9230102 w 12192000"/>
              <a:gd name="connsiteY14" fmla="*/ 808393 h 3490628"/>
              <a:gd name="connsiteX15" fmla="*/ 9746712 w 12192000"/>
              <a:gd name="connsiteY15" fmla="*/ 738098 h 3490628"/>
              <a:gd name="connsiteX16" fmla="*/ 10228881 w 12192000"/>
              <a:gd name="connsiteY16" fmla="*/ 597508 h 3490628"/>
              <a:gd name="connsiteX17" fmla="*/ 10607729 w 12192000"/>
              <a:gd name="connsiteY17" fmla="*/ 562360 h 3490628"/>
              <a:gd name="connsiteX18" fmla="*/ 10986576 w 12192000"/>
              <a:gd name="connsiteY18" fmla="*/ 492065 h 3490628"/>
              <a:gd name="connsiteX19" fmla="*/ 11330983 w 12192000"/>
              <a:gd name="connsiteY19" fmla="*/ 316328 h 3490628"/>
              <a:gd name="connsiteX20" fmla="*/ 11365424 w 12192000"/>
              <a:gd name="connsiteY20" fmla="*/ 351475 h 3490628"/>
              <a:gd name="connsiteX21" fmla="*/ 11468746 w 12192000"/>
              <a:gd name="connsiteY21" fmla="*/ 351475 h 3490628"/>
              <a:gd name="connsiteX22" fmla="*/ 11468746 w 12192000"/>
              <a:gd name="connsiteY22" fmla="*/ 386623 h 3490628"/>
              <a:gd name="connsiteX23" fmla="*/ 11640949 w 12192000"/>
              <a:gd name="connsiteY23" fmla="*/ 316328 h 3490628"/>
              <a:gd name="connsiteX24" fmla="*/ 11399864 w 12192000"/>
              <a:gd name="connsiteY24" fmla="*/ 773245 h 3490628"/>
              <a:gd name="connsiteX25" fmla="*/ 11675390 w 12192000"/>
              <a:gd name="connsiteY25" fmla="*/ 632655 h 3490628"/>
              <a:gd name="connsiteX26" fmla="*/ 12019797 w 12192000"/>
              <a:gd name="connsiteY26" fmla="*/ 386623 h 3490628"/>
              <a:gd name="connsiteX27" fmla="*/ 11882034 w 12192000"/>
              <a:gd name="connsiteY27" fmla="*/ 702950 h 3490628"/>
              <a:gd name="connsiteX28" fmla="*/ 12054237 w 12192000"/>
              <a:gd name="connsiteY28" fmla="*/ 667803 h 3490628"/>
              <a:gd name="connsiteX29" fmla="*/ 11778712 w 12192000"/>
              <a:gd name="connsiteY29" fmla="*/ 1405900 h 3490628"/>
              <a:gd name="connsiteX30" fmla="*/ 12019797 w 12192000"/>
              <a:gd name="connsiteY30" fmla="*/ 1054425 h 3490628"/>
              <a:gd name="connsiteX31" fmla="*/ 12192000 w 12192000"/>
              <a:gd name="connsiteY31" fmla="*/ 808393 h 3490628"/>
              <a:gd name="connsiteX32" fmla="*/ 12192000 w 12192000"/>
              <a:gd name="connsiteY32" fmla="*/ 1019278 h 3490628"/>
              <a:gd name="connsiteX33" fmla="*/ 12192000 w 12192000"/>
              <a:gd name="connsiteY33" fmla="*/ 1023671 h 3490628"/>
              <a:gd name="connsiteX34" fmla="*/ 12192000 w 12192000"/>
              <a:gd name="connsiteY34" fmla="*/ 1034105 h 3490628"/>
              <a:gd name="connsiteX35" fmla="*/ 12192000 w 12192000"/>
              <a:gd name="connsiteY35" fmla="*/ 1054425 h 3490628"/>
              <a:gd name="connsiteX36" fmla="*/ 12192000 w 12192000"/>
              <a:gd name="connsiteY36" fmla="*/ 2284588 h 3490628"/>
              <a:gd name="connsiteX37" fmla="*/ 11813153 w 12192000"/>
              <a:gd name="connsiteY37" fmla="*/ 2530620 h 3490628"/>
              <a:gd name="connsiteX38" fmla="*/ 11262102 w 12192000"/>
              <a:gd name="connsiteY38" fmla="*/ 2776653 h 3490628"/>
              <a:gd name="connsiteX39" fmla="*/ 9023458 w 12192000"/>
              <a:gd name="connsiteY39" fmla="*/ 3374160 h 3490628"/>
              <a:gd name="connsiteX40" fmla="*/ 7886915 w 12192000"/>
              <a:gd name="connsiteY40" fmla="*/ 3444455 h 3490628"/>
              <a:gd name="connsiteX41" fmla="*/ 5820474 w 12192000"/>
              <a:gd name="connsiteY41" fmla="*/ 3374160 h 3490628"/>
              <a:gd name="connsiteX42" fmla="*/ 3822915 w 12192000"/>
              <a:gd name="connsiteY42" fmla="*/ 2811800 h 3490628"/>
              <a:gd name="connsiteX43" fmla="*/ 2789695 w 12192000"/>
              <a:gd name="connsiteY43" fmla="*/ 2319735 h 3490628"/>
              <a:gd name="connsiteX44" fmla="*/ 2307526 w 12192000"/>
              <a:gd name="connsiteY44" fmla="*/ 2038555 h 3490628"/>
              <a:gd name="connsiteX45" fmla="*/ 1790915 w 12192000"/>
              <a:gd name="connsiteY45" fmla="*/ 1792523 h 3490628"/>
              <a:gd name="connsiteX46" fmla="*/ 723254 w 12192000"/>
              <a:gd name="connsiteY46" fmla="*/ 1441048 h 3490628"/>
              <a:gd name="connsiteX47" fmla="*/ 0 w 12192000"/>
              <a:gd name="connsiteY47" fmla="*/ 1335605 h 3490628"/>
              <a:gd name="connsiteX48" fmla="*/ 0 w 12192000"/>
              <a:gd name="connsiteY48" fmla="*/ 1089573 h 3490628"/>
              <a:gd name="connsiteX49" fmla="*/ 206644 w 12192000"/>
              <a:gd name="connsiteY49" fmla="*/ 1124720 h 3490628"/>
              <a:gd name="connsiteX50" fmla="*/ 2479729 w 12192000"/>
              <a:gd name="connsiteY50" fmla="*/ 1757375 h 3490628"/>
              <a:gd name="connsiteX51" fmla="*/ 4511729 w 12192000"/>
              <a:gd name="connsiteY51" fmla="*/ 2636063 h 3490628"/>
              <a:gd name="connsiteX52" fmla="*/ 2927458 w 12192000"/>
              <a:gd name="connsiteY52" fmla="*/ 1441048 h 3490628"/>
              <a:gd name="connsiteX53" fmla="*/ 2514170 w 12192000"/>
              <a:gd name="connsiteY53" fmla="*/ 1195015 h 3490628"/>
              <a:gd name="connsiteX54" fmla="*/ 2307526 w 12192000"/>
              <a:gd name="connsiteY54" fmla="*/ 1054425 h 3490628"/>
              <a:gd name="connsiteX55" fmla="*/ 2066441 w 12192000"/>
              <a:gd name="connsiteY55" fmla="*/ 913835 h 3490628"/>
              <a:gd name="connsiteX56" fmla="*/ 1584271 w 12192000"/>
              <a:gd name="connsiteY56" fmla="*/ 738098 h 3490628"/>
              <a:gd name="connsiteX57" fmla="*/ 1343187 w 12192000"/>
              <a:gd name="connsiteY57" fmla="*/ 667803 h 3490628"/>
              <a:gd name="connsiteX58" fmla="*/ 1102102 w 12192000"/>
              <a:gd name="connsiteY58" fmla="*/ 597508 h 3490628"/>
              <a:gd name="connsiteX59" fmla="*/ 0 w 12192000"/>
              <a:gd name="connsiteY59" fmla="*/ 456917 h 3490628"/>
              <a:gd name="connsiteX60" fmla="*/ 0 w 12192000"/>
              <a:gd name="connsiteY60" fmla="*/ 281180 h 3490628"/>
              <a:gd name="connsiteX61" fmla="*/ 1549831 w 12192000"/>
              <a:gd name="connsiteY61" fmla="*/ 210885 h 3490628"/>
              <a:gd name="connsiteX62" fmla="*/ 723254 w 12192000"/>
              <a:gd name="connsiteY62" fmla="*/ 0 h 349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2000" h="3490628">
                <a:moveTo>
                  <a:pt x="723254" y="0"/>
                </a:moveTo>
                <a:cubicBezTo>
                  <a:pt x="723254" y="0"/>
                  <a:pt x="723254" y="0"/>
                  <a:pt x="2755254" y="0"/>
                </a:cubicBezTo>
                <a:cubicBezTo>
                  <a:pt x="2789695" y="0"/>
                  <a:pt x="2824136" y="35148"/>
                  <a:pt x="2858576" y="35148"/>
                </a:cubicBezTo>
                <a:cubicBezTo>
                  <a:pt x="2961898" y="70295"/>
                  <a:pt x="3030780" y="105443"/>
                  <a:pt x="3099661" y="140590"/>
                </a:cubicBezTo>
                <a:cubicBezTo>
                  <a:pt x="3409627" y="281180"/>
                  <a:pt x="3719593" y="456917"/>
                  <a:pt x="4029559" y="667803"/>
                </a:cubicBezTo>
                <a:cubicBezTo>
                  <a:pt x="4546169" y="984130"/>
                  <a:pt x="5097220" y="1159868"/>
                  <a:pt x="5648271" y="1265310"/>
                </a:cubicBezTo>
                <a:cubicBezTo>
                  <a:pt x="5786034" y="1300458"/>
                  <a:pt x="5923796" y="1300458"/>
                  <a:pt x="6061559" y="1335605"/>
                </a:cubicBezTo>
                <a:cubicBezTo>
                  <a:pt x="6199322" y="1335605"/>
                  <a:pt x="6337084" y="1370753"/>
                  <a:pt x="6509288" y="1370753"/>
                </a:cubicBezTo>
                <a:cubicBezTo>
                  <a:pt x="6647051" y="1405900"/>
                  <a:pt x="6784813" y="1405900"/>
                  <a:pt x="6922576" y="1441048"/>
                </a:cubicBezTo>
                <a:cubicBezTo>
                  <a:pt x="7094779" y="1441048"/>
                  <a:pt x="7232542" y="1476195"/>
                  <a:pt x="7404746" y="1511343"/>
                </a:cubicBezTo>
                <a:cubicBezTo>
                  <a:pt x="7576949" y="1511343"/>
                  <a:pt x="7714712" y="1511343"/>
                  <a:pt x="7886915" y="1476195"/>
                </a:cubicBezTo>
                <a:cubicBezTo>
                  <a:pt x="8059118" y="1441048"/>
                  <a:pt x="8196881" y="1405900"/>
                  <a:pt x="8369084" y="1335605"/>
                </a:cubicBezTo>
                <a:cubicBezTo>
                  <a:pt x="8506847" y="1265310"/>
                  <a:pt x="8644610" y="1159868"/>
                  <a:pt x="8816814" y="1089573"/>
                </a:cubicBezTo>
                <a:cubicBezTo>
                  <a:pt x="8816814" y="1089573"/>
                  <a:pt x="8816814" y="1089573"/>
                  <a:pt x="9023458" y="948982"/>
                </a:cubicBezTo>
                <a:cubicBezTo>
                  <a:pt x="9092339" y="913835"/>
                  <a:pt x="9161220" y="878688"/>
                  <a:pt x="9230102" y="808393"/>
                </a:cubicBezTo>
                <a:cubicBezTo>
                  <a:pt x="9402305" y="738098"/>
                  <a:pt x="9574508" y="738098"/>
                  <a:pt x="9746712" y="738098"/>
                </a:cubicBezTo>
                <a:cubicBezTo>
                  <a:pt x="9918915" y="738098"/>
                  <a:pt x="10091119" y="738098"/>
                  <a:pt x="10228881" y="597508"/>
                </a:cubicBezTo>
                <a:cubicBezTo>
                  <a:pt x="10332203" y="492065"/>
                  <a:pt x="10469966" y="527213"/>
                  <a:pt x="10607729" y="562360"/>
                </a:cubicBezTo>
                <a:cubicBezTo>
                  <a:pt x="10745492" y="597508"/>
                  <a:pt x="10883254" y="597508"/>
                  <a:pt x="10986576" y="492065"/>
                </a:cubicBezTo>
                <a:cubicBezTo>
                  <a:pt x="11089898" y="421770"/>
                  <a:pt x="11193220" y="316328"/>
                  <a:pt x="11330983" y="316328"/>
                </a:cubicBezTo>
                <a:cubicBezTo>
                  <a:pt x="11330983" y="316328"/>
                  <a:pt x="11330983" y="316328"/>
                  <a:pt x="11365424" y="351475"/>
                </a:cubicBezTo>
                <a:cubicBezTo>
                  <a:pt x="11399864" y="351475"/>
                  <a:pt x="11434305" y="351475"/>
                  <a:pt x="11468746" y="351475"/>
                </a:cubicBezTo>
                <a:cubicBezTo>
                  <a:pt x="11468746" y="351475"/>
                  <a:pt x="11468746" y="386623"/>
                  <a:pt x="11468746" y="386623"/>
                </a:cubicBezTo>
                <a:cubicBezTo>
                  <a:pt x="11537627" y="351475"/>
                  <a:pt x="11572068" y="316328"/>
                  <a:pt x="11640949" y="316328"/>
                </a:cubicBezTo>
                <a:cubicBezTo>
                  <a:pt x="11606508" y="527213"/>
                  <a:pt x="11468746" y="632655"/>
                  <a:pt x="11399864" y="773245"/>
                </a:cubicBezTo>
                <a:cubicBezTo>
                  <a:pt x="11468746" y="667803"/>
                  <a:pt x="11572068" y="667803"/>
                  <a:pt x="11675390" y="632655"/>
                </a:cubicBezTo>
                <a:cubicBezTo>
                  <a:pt x="11813153" y="562360"/>
                  <a:pt x="11882034" y="456917"/>
                  <a:pt x="12019797" y="386623"/>
                </a:cubicBezTo>
                <a:cubicBezTo>
                  <a:pt x="12019797" y="527213"/>
                  <a:pt x="11916475" y="597508"/>
                  <a:pt x="11882034" y="702950"/>
                </a:cubicBezTo>
                <a:cubicBezTo>
                  <a:pt x="11950915" y="702950"/>
                  <a:pt x="11985356" y="667803"/>
                  <a:pt x="12054237" y="667803"/>
                </a:cubicBezTo>
                <a:cubicBezTo>
                  <a:pt x="12019797" y="913835"/>
                  <a:pt x="11882034" y="1159868"/>
                  <a:pt x="11778712" y="1405900"/>
                </a:cubicBezTo>
                <a:cubicBezTo>
                  <a:pt x="11882034" y="1405900"/>
                  <a:pt x="11985356" y="1124720"/>
                  <a:pt x="12019797" y="1054425"/>
                </a:cubicBezTo>
                <a:cubicBezTo>
                  <a:pt x="12054237" y="984130"/>
                  <a:pt x="12123119" y="843540"/>
                  <a:pt x="12192000" y="808393"/>
                </a:cubicBezTo>
                <a:cubicBezTo>
                  <a:pt x="12192000" y="808393"/>
                  <a:pt x="12192000" y="808393"/>
                  <a:pt x="12192000" y="1019278"/>
                </a:cubicBezTo>
                <a:cubicBezTo>
                  <a:pt x="12192000" y="1019278"/>
                  <a:pt x="12192000" y="1019278"/>
                  <a:pt x="12192000" y="1023671"/>
                </a:cubicBezTo>
                <a:cubicBezTo>
                  <a:pt x="12192000" y="1025868"/>
                  <a:pt x="12192000" y="1029163"/>
                  <a:pt x="12192000" y="1034105"/>
                </a:cubicBezTo>
                <a:cubicBezTo>
                  <a:pt x="12192000" y="1039048"/>
                  <a:pt x="12192000" y="1045638"/>
                  <a:pt x="12192000" y="1054425"/>
                </a:cubicBezTo>
                <a:lnTo>
                  <a:pt x="12192000" y="2284588"/>
                </a:lnTo>
                <a:cubicBezTo>
                  <a:pt x="12088678" y="2390030"/>
                  <a:pt x="11950915" y="2460325"/>
                  <a:pt x="11813153" y="2530620"/>
                </a:cubicBezTo>
                <a:cubicBezTo>
                  <a:pt x="11606508" y="2636063"/>
                  <a:pt x="11434305" y="2706358"/>
                  <a:pt x="11262102" y="2776653"/>
                </a:cubicBezTo>
                <a:cubicBezTo>
                  <a:pt x="10538847" y="3092980"/>
                  <a:pt x="9781153" y="3268718"/>
                  <a:pt x="9023458" y="3374160"/>
                </a:cubicBezTo>
                <a:cubicBezTo>
                  <a:pt x="8644610" y="3444455"/>
                  <a:pt x="8265762" y="3444455"/>
                  <a:pt x="7886915" y="3444455"/>
                </a:cubicBezTo>
                <a:cubicBezTo>
                  <a:pt x="7198101" y="3514750"/>
                  <a:pt x="6474847" y="3514750"/>
                  <a:pt x="5820474" y="3374160"/>
                </a:cubicBezTo>
                <a:cubicBezTo>
                  <a:pt x="5131661" y="3268718"/>
                  <a:pt x="4442847" y="3057833"/>
                  <a:pt x="3822915" y="2811800"/>
                </a:cubicBezTo>
                <a:cubicBezTo>
                  <a:pt x="3478508" y="2671210"/>
                  <a:pt x="3134102" y="2495473"/>
                  <a:pt x="2789695" y="2319735"/>
                </a:cubicBezTo>
                <a:cubicBezTo>
                  <a:pt x="2617492" y="2214293"/>
                  <a:pt x="2445288" y="2143998"/>
                  <a:pt x="2307526" y="2038555"/>
                </a:cubicBezTo>
                <a:cubicBezTo>
                  <a:pt x="2135322" y="1968260"/>
                  <a:pt x="1963119" y="1862818"/>
                  <a:pt x="1790915" y="1792523"/>
                </a:cubicBezTo>
                <a:cubicBezTo>
                  <a:pt x="1480949" y="1616785"/>
                  <a:pt x="1102102" y="1511343"/>
                  <a:pt x="723254" y="1441048"/>
                </a:cubicBezTo>
                <a:cubicBezTo>
                  <a:pt x="482170" y="1370753"/>
                  <a:pt x="241085" y="1335605"/>
                  <a:pt x="0" y="1335605"/>
                </a:cubicBezTo>
                <a:cubicBezTo>
                  <a:pt x="0" y="1335605"/>
                  <a:pt x="0" y="1335605"/>
                  <a:pt x="0" y="1089573"/>
                </a:cubicBezTo>
                <a:cubicBezTo>
                  <a:pt x="68882" y="1089573"/>
                  <a:pt x="137763" y="1089573"/>
                  <a:pt x="206644" y="1124720"/>
                </a:cubicBezTo>
                <a:cubicBezTo>
                  <a:pt x="998780" y="1159868"/>
                  <a:pt x="1790915" y="1370753"/>
                  <a:pt x="2479729" y="1757375"/>
                </a:cubicBezTo>
                <a:cubicBezTo>
                  <a:pt x="3134102" y="2108850"/>
                  <a:pt x="3822915" y="2390030"/>
                  <a:pt x="4511729" y="2636063"/>
                </a:cubicBezTo>
                <a:cubicBezTo>
                  <a:pt x="3960678" y="2214293"/>
                  <a:pt x="3409627" y="1827670"/>
                  <a:pt x="2927458" y="1441048"/>
                </a:cubicBezTo>
                <a:cubicBezTo>
                  <a:pt x="2927458" y="1441048"/>
                  <a:pt x="2927458" y="1441048"/>
                  <a:pt x="2514170" y="1195015"/>
                </a:cubicBezTo>
                <a:cubicBezTo>
                  <a:pt x="2479729" y="1124720"/>
                  <a:pt x="2376407" y="1089573"/>
                  <a:pt x="2307526" y="1054425"/>
                </a:cubicBezTo>
                <a:cubicBezTo>
                  <a:pt x="2238644" y="1019278"/>
                  <a:pt x="2169763" y="948982"/>
                  <a:pt x="2066441" y="913835"/>
                </a:cubicBezTo>
                <a:cubicBezTo>
                  <a:pt x="1928678" y="843540"/>
                  <a:pt x="1756475" y="773245"/>
                  <a:pt x="1584271" y="738098"/>
                </a:cubicBezTo>
                <a:cubicBezTo>
                  <a:pt x="1515390" y="702950"/>
                  <a:pt x="1446509" y="667803"/>
                  <a:pt x="1343187" y="667803"/>
                </a:cubicBezTo>
                <a:cubicBezTo>
                  <a:pt x="1343187" y="667803"/>
                  <a:pt x="1343187" y="667803"/>
                  <a:pt x="1102102" y="597508"/>
                </a:cubicBezTo>
                <a:cubicBezTo>
                  <a:pt x="723254" y="527213"/>
                  <a:pt x="378848" y="492065"/>
                  <a:pt x="0" y="456917"/>
                </a:cubicBezTo>
                <a:cubicBezTo>
                  <a:pt x="0" y="456917"/>
                  <a:pt x="0" y="456917"/>
                  <a:pt x="0" y="281180"/>
                </a:cubicBezTo>
                <a:cubicBezTo>
                  <a:pt x="516610" y="210885"/>
                  <a:pt x="998780" y="210885"/>
                  <a:pt x="1549831" y="210885"/>
                </a:cubicBezTo>
                <a:cubicBezTo>
                  <a:pt x="1274305" y="140590"/>
                  <a:pt x="998780" y="35148"/>
                  <a:pt x="723254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03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50450" y="592636"/>
            <a:ext cx="4502122" cy="5556748"/>
          </a:xfrm>
          <a:custGeom>
            <a:avLst/>
            <a:gdLst>
              <a:gd name="connsiteX0" fmla="*/ 631026 w 4231827"/>
              <a:gd name="connsiteY0" fmla="*/ 3796644 h 5223138"/>
              <a:gd name="connsiteX1" fmla="*/ 768773 w 4231827"/>
              <a:gd name="connsiteY1" fmla="*/ 3855799 h 5223138"/>
              <a:gd name="connsiteX2" fmla="*/ 1701505 w 4231827"/>
              <a:gd name="connsiteY2" fmla="*/ 4787263 h 5223138"/>
              <a:gd name="connsiteX3" fmla="*/ 1701505 w 4231827"/>
              <a:gd name="connsiteY3" fmla="*/ 5065200 h 5223138"/>
              <a:gd name="connsiteX4" fmla="*/ 1566109 w 4231827"/>
              <a:gd name="connsiteY4" fmla="*/ 5121538 h 5223138"/>
              <a:gd name="connsiteX5" fmla="*/ 1426951 w 4231827"/>
              <a:gd name="connsiteY5" fmla="*/ 5065200 h 5223138"/>
              <a:gd name="connsiteX6" fmla="*/ 490458 w 4231827"/>
              <a:gd name="connsiteY6" fmla="*/ 4129980 h 5223138"/>
              <a:gd name="connsiteX7" fmla="*/ 490458 w 4231827"/>
              <a:gd name="connsiteY7" fmla="*/ 3855799 h 5223138"/>
              <a:gd name="connsiteX8" fmla="*/ 631026 w 4231827"/>
              <a:gd name="connsiteY8" fmla="*/ 3796644 h 5223138"/>
              <a:gd name="connsiteX9" fmla="*/ 522903 w 4231827"/>
              <a:gd name="connsiteY9" fmla="*/ 3018774 h 5223138"/>
              <a:gd name="connsiteX10" fmla="*/ 660143 w 4231827"/>
              <a:gd name="connsiteY10" fmla="*/ 3077945 h 5223138"/>
              <a:gd name="connsiteX11" fmla="*/ 2476227 w 4231827"/>
              <a:gd name="connsiteY11" fmla="*/ 4888774 h 5223138"/>
              <a:gd name="connsiteX12" fmla="*/ 2476227 w 4231827"/>
              <a:gd name="connsiteY12" fmla="*/ 5166785 h 5223138"/>
              <a:gd name="connsiteX13" fmla="*/ 2340866 w 4231827"/>
              <a:gd name="connsiteY13" fmla="*/ 5223138 h 5223138"/>
              <a:gd name="connsiteX14" fmla="*/ 2201746 w 4231827"/>
              <a:gd name="connsiteY14" fmla="*/ 5166785 h 5223138"/>
              <a:gd name="connsiteX15" fmla="*/ 385662 w 4231827"/>
              <a:gd name="connsiteY15" fmla="*/ 3352199 h 5223138"/>
              <a:gd name="connsiteX16" fmla="*/ 385662 w 4231827"/>
              <a:gd name="connsiteY16" fmla="*/ 3077945 h 5223138"/>
              <a:gd name="connsiteX17" fmla="*/ 522903 w 4231827"/>
              <a:gd name="connsiteY17" fmla="*/ 3018774 h 5223138"/>
              <a:gd name="connsiteX18" fmla="*/ 196437 w 4231827"/>
              <a:gd name="connsiteY18" fmla="*/ 2018651 h 5223138"/>
              <a:gd name="connsiteX19" fmla="*/ 333661 w 4231827"/>
              <a:gd name="connsiteY19" fmla="*/ 2077828 h 5223138"/>
              <a:gd name="connsiteX20" fmla="*/ 2957834 w 4231827"/>
              <a:gd name="connsiteY20" fmla="*/ 4696652 h 5223138"/>
              <a:gd name="connsiteX21" fmla="*/ 2957834 w 4231827"/>
              <a:gd name="connsiteY21" fmla="*/ 4974691 h 5223138"/>
              <a:gd name="connsiteX22" fmla="*/ 2818730 w 4231827"/>
              <a:gd name="connsiteY22" fmla="*/ 5031050 h 5223138"/>
              <a:gd name="connsiteX23" fmla="*/ 2679626 w 4231827"/>
              <a:gd name="connsiteY23" fmla="*/ 4974691 h 5223138"/>
              <a:gd name="connsiteX24" fmla="*/ 59213 w 4231827"/>
              <a:gd name="connsiteY24" fmla="*/ 2352109 h 5223138"/>
              <a:gd name="connsiteX25" fmla="*/ 59213 w 4231827"/>
              <a:gd name="connsiteY25" fmla="*/ 2077828 h 5223138"/>
              <a:gd name="connsiteX26" fmla="*/ 196437 w 4231827"/>
              <a:gd name="connsiteY26" fmla="*/ 2018651 h 5223138"/>
              <a:gd name="connsiteX27" fmla="*/ 579003 w 4231827"/>
              <a:gd name="connsiteY27" fmla="*/ 1729725 h 5223138"/>
              <a:gd name="connsiteX28" fmla="*/ 716214 w 4231827"/>
              <a:gd name="connsiteY28" fmla="*/ 1788898 h 5223138"/>
              <a:gd name="connsiteX29" fmla="*/ 3501770 w 4231827"/>
              <a:gd name="connsiteY29" fmla="*/ 4572850 h 5223138"/>
              <a:gd name="connsiteX30" fmla="*/ 3501770 w 4231827"/>
              <a:gd name="connsiteY30" fmla="*/ 4847113 h 5223138"/>
              <a:gd name="connsiteX31" fmla="*/ 3366440 w 4231827"/>
              <a:gd name="connsiteY31" fmla="*/ 4907225 h 5223138"/>
              <a:gd name="connsiteX32" fmla="*/ 3227350 w 4231827"/>
              <a:gd name="connsiteY32" fmla="*/ 4847113 h 5223138"/>
              <a:gd name="connsiteX33" fmla="*/ 441793 w 4231827"/>
              <a:gd name="connsiteY33" fmla="*/ 2063160 h 5223138"/>
              <a:gd name="connsiteX34" fmla="*/ 441793 w 4231827"/>
              <a:gd name="connsiteY34" fmla="*/ 1788898 h 5223138"/>
              <a:gd name="connsiteX35" fmla="*/ 579003 w 4231827"/>
              <a:gd name="connsiteY35" fmla="*/ 1729725 h 5223138"/>
              <a:gd name="connsiteX36" fmla="*/ 394847 w 4231827"/>
              <a:gd name="connsiteY36" fmla="*/ 874714 h 5223138"/>
              <a:gd name="connsiteX37" fmla="*/ 532054 w 4231827"/>
              <a:gd name="connsiteY37" fmla="*/ 931080 h 5223138"/>
              <a:gd name="connsiteX38" fmla="*/ 3685922 w 4231827"/>
              <a:gd name="connsiteY38" fmla="*/ 4083835 h 5223138"/>
              <a:gd name="connsiteX39" fmla="*/ 3685922 w 4231827"/>
              <a:gd name="connsiteY39" fmla="*/ 4361909 h 5223138"/>
              <a:gd name="connsiteX40" fmla="*/ 3550596 w 4231827"/>
              <a:gd name="connsiteY40" fmla="*/ 4418275 h 5223138"/>
              <a:gd name="connsiteX41" fmla="*/ 3411510 w 4231827"/>
              <a:gd name="connsiteY41" fmla="*/ 4361909 h 5223138"/>
              <a:gd name="connsiteX42" fmla="*/ 257641 w 4231827"/>
              <a:gd name="connsiteY42" fmla="*/ 1209154 h 5223138"/>
              <a:gd name="connsiteX43" fmla="*/ 257641 w 4231827"/>
              <a:gd name="connsiteY43" fmla="*/ 931080 h 5223138"/>
              <a:gd name="connsiteX44" fmla="*/ 394847 w 4231827"/>
              <a:gd name="connsiteY44" fmla="*/ 874714 h 5223138"/>
              <a:gd name="connsiteX45" fmla="*/ 842058 w 4231827"/>
              <a:gd name="connsiteY45" fmla="*/ 647051 h 5223138"/>
              <a:gd name="connsiteX46" fmla="*/ 979738 w 4231827"/>
              <a:gd name="connsiteY46" fmla="*/ 706228 h 5223138"/>
              <a:gd name="connsiteX47" fmla="*/ 4167517 w 4231827"/>
              <a:gd name="connsiteY47" fmla="*/ 3888618 h 5223138"/>
              <a:gd name="connsiteX48" fmla="*/ 4167517 w 4231827"/>
              <a:gd name="connsiteY48" fmla="*/ 4166654 h 5223138"/>
              <a:gd name="connsiteX49" fmla="*/ 4028427 w 4231827"/>
              <a:gd name="connsiteY49" fmla="*/ 4223013 h 5223138"/>
              <a:gd name="connsiteX50" fmla="*/ 3889338 w 4231827"/>
              <a:gd name="connsiteY50" fmla="*/ 4166654 h 5223138"/>
              <a:gd name="connsiteX51" fmla="*/ 701559 w 4231827"/>
              <a:gd name="connsiteY51" fmla="*/ 980507 h 5223138"/>
              <a:gd name="connsiteX52" fmla="*/ 701559 w 4231827"/>
              <a:gd name="connsiteY52" fmla="*/ 706228 h 5223138"/>
              <a:gd name="connsiteX53" fmla="*/ 842058 w 4231827"/>
              <a:gd name="connsiteY53" fmla="*/ 647051 h 5223138"/>
              <a:gd name="connsiteX54" fmla="*/ 1282285 w 4231827"/>
              <a:gd name="connsiteY54" fmla="*/ 416873 h 5223138"/>
              <a:gd name="connsiteX55" fmla="*/ 1419508 w 4231827"/>
              <a:gd name="connsiteY55" fmla="*/ 476080 h 5223138"/>
              <a:gd name="connsiteX56" fmla="*/ 3757935 w 4231827"/>
              <a:gd name="connsiteY56" fmla="*/ 2810533 h 5223138"/>
              <a:gd name="connsiteX57" fmla="*/ 3757935 w 4231827"/>
              <a:gd name="connsiteY57" fmla="*/ 3084953 h 5223138"/>
              <a:gd name="connsiteX58" fmla="*/ 3618832 w 4231827"/>
              <a:gd name="connsiteY58" fmla="*/ 3145100 h 5223138"/>
              <a:gd name="connsiteX59" fmla="*/ 3479729 w 4231827"/>
              <a:gd name="connsiteY59" fmla="*/ 3084953 h 5223138"/>
              <a:gd name="connsiteX60" fmla="*/ 1145062 w 4231827"/>
              <a:gd name="connsiteY60" fmla="*/ 750501 h 5223138"/>
              <a:gd name="connsiteX61" fmla="*/ 1145062 w 4231827"/>
              <a:gd name="connsiteY61" fmla="*/ 476080 h 5223138"/>
              <a:gd name="connsiteX62" fmla="*/ 1282285 w 4231827"/>
              <a:gd name="connsiteY62" fmla="*/ 416873 h 5223138"/>
              <a:gd name="connsiteX63" fmla="*/ 2394990 w 4231827"/>
              <a:gd name="connsiteY63" fmla="*/ 187331 h 5223138"/>
              <a:gd name="connsiteX64" fmla="*/ 2535490 w 4231827"/>
              <a:gd name="connsiteY64" fmla="*/ 243711 h 5223138"/>
              <a:gd name="connsiteX65" fmla="*/ 3986541 w 4231827"/>
              <a:gd name="connsiteY65" fmla="*/ 1694564 h 5223138"/>
              <a:gd name="connsiteX66" fmla="*/ 3986541 w 4231827"/>
              <a:gd name="connsiteY66" fmla="*/ 1972707 h 5223138"/>
              <a:gd name="connsiteX67" fmla="*/ 3847451 w 4231827"/>
              <a:gd name="connsiteY67" fmla="*/ 2029087 h 5223138"/>
              <a:gd name="connsiteX68" fmla="*/ 3708360 w 4231827"/>
              <a:gd name="connsiteY68" fmla="*/ 1972707 h 5223138"/>
              <a:gd name="connsiteX69" fmla="*/ 2257309 w 4231827"/>
              <a:gd name="connsiteY69" fmla="*/ 521854 h 5223138"/>
              <a:gd name="connsiteX70" fmla="*/ 2257309 w 4231827"/>
              <a:gd name="connsiteY70" fmla="*/ 243711 h 5223138"/>
              <a:gd name="connsiteX71" fmla="*/ 2394990 w 4231827"/>
              <a:gd name="connsiteY71" fmla="*/ 187331 h 5223138"/>
              <a:gd name="connsiteX72" fmla="*/ 1617178 w 4231827"/>
              <a:gd name="connsiteY72" fmla="*/ 82551 h 5223138"/>
              <a:gd name="connsiteX73" fmla="*/ 1757720 w 4231827"/>
              <a:gd name="connsiteY73" fmla="*/ 138918 h 5223138"/>
              <a:gd name="connsiteX74" fmla="*/ 4092882 w 4231827"/>
              <a:gd name="connsiteY74" fmla="*/ 2472517 h 5223138"/>
              <a:gd name="connsiteX75" fmla="*/ 4092882 w 4231827"/>
              <a:gd name="connsiteY75" fmla="*/ 2750595 h 5223138"/>
              <a:gd name="connsiteX76" fmla="*/ 3953750 w 4231827"/>
              <a:gd name="connsiteY76" fmla="*/ 2806962 h 5223138"/>
              <a:gd name="connsiteX77" fmla="*/ 3818378 w 4231827"/>
              <a:gd name="connsiteY77" fmla="*/ 2750595 h 5223138"/>
              <a:gd name="connsiteX78" fmla="*/ 1479456 w 4231827"/>
              <a:gd name="connsiteY78" fmla="*/ 416996 h 5223138"/>
              <a:gd name="connsiteX79" fmla="*/ 1479456 w 4231827"/>
              <a:gd name="connsiteY79" fmla="*/ 138918 h 5223138"/>
              <a:gd name="connsiteX80" fmla="*/ 1617178 w 4231827"/>
              <a:gd name="connsiteY80" fmla="*/ 82551 h 5223138"/>
              <a:gd name="connsiteX81" fmla="*/ 2879443 w 4231827"/>
              <a:gd name="connsiteY81" fmla="*/ 0 h 5223138"/>
              <a:gd name="connsiteX82" fmla="*/ 3016751 w 4231827"/>
              <a:gd name="connsiteY82" fmla="*/ 56362 h 5223138"/>
              <a:gd name="connsiteX83" fmla="*/ 4175400 w 4231827"/>
              <a:gd name="connsiteY83" fmla="*/ 1213662 h 5223138"/>
              <a:gd name="connsiteX84" fmla="*/ 4175400 w 4231827"/>
              <a:gd name="connsiteY84" fmla="*/ 1491713 h 5223138"/>
              <a:gd name="connsiteX85" fmla="*/ 4036212 w 4231827"/>
              <a:gd name="connsiteY85" fmla="*/ 1548075 h 5223138"/>
              <a:gd name="connsiteX86" fmla="*/ 3900785 w 4231827"/>
              <a:gd name="connsiteY86" fmla="*/ 1491713 h 5223138"/>
              <a:gd name="connsiteX87" fmla="*/ 2742136 w 4231827"/>
              <a:gd name="connsiteY87" fmla="*/ 334414 h 5223138"/>
              <a:gd name="connsiteX88" fmla="*/ 2742136 w 4231827"/>
              <a:gd name="connsiteY88" fmla="*/ 56362 h 5223138"/>
              <a:gd name="connsiteX89" fmla="*/ 2879443 w 4231827"/>
              <a:gd name="connsiteY89" fmla="*/ 0 h 52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231827" h="5223138">
                <a:moveTo>
                  <a:pt x="631026" y="3796644"/>
                </a:moveTo>
                <a:cubicBezTo>
                  <a:pt x="681329" y="3796644"/>
                  <a:pt x="731163" y="3816362"/>
                  <a:pt x="768773" y="3855799"/>
                </a:cubicBezTo>
                <a:cubicBezTo>
                  <a:pt x="1701505" y="4787263"/>
                  <a:pt x="1701505" y="4787263"/>
                  <a:pt x="1701505" y="4787263"/>
                </a:cubicBezTo>
                <a:cubicBezTo>
                  <a:pt x="1780487" y="4866137"/>
                  <a:pt x="1780487" y="4986326"/>
                  <a:pt x="1701505" y="5065200"/>
                </a:cubicBezTo>
                <a:cubicBezTo>
                  <a:pt x="1663895" y="5102759"/>
                  <a:pt x="1615002" y="5121538"/>
                  <a:pt x="1566109" y="5121538"/>
                </a:cubicBezTo>
                <a:cubicBezTo>
                  <a:pt x="1513454" y="5121538"/>
                  <a:pt x="1464561" y="5102759"/>
                  <a:pt x="1426951" y="5065200"/>
                </a:cubicBezTo>
                <a:cubicBezTo>
                  <a:pt x="490458" y="4129980"/>
                  <a:pt x="490458" y="4129980"/>
                  <a:pt x="490458" y="4129980"/>
                </a:cubicBezTo>
                <a:cubicBezTo>
                  <a:pt x="415237" y="4054862"/>
                  <a:pt x="415237" y="3930917"/>
                  <a:pt x="490458" y="3855799"/>
                </a:cubicBezTo>
                <a:cubicBezTo>
                  <a:pt x="529948" y="3816362"/>
                  <a:pt x="580722" y="3796644"/>
                  <a:pt x="631026" y="3796644"/>
                </a:cubicBezTo>
                <a:close/>
                <a:moveTo>
                  <a:pt x="522903" y="3018774"/>
                </a:moveTo>
                <a:cubicBezTo>
                  <a:pt x="572723" y="3018774"/>
                  <a:pt x="622543" y="3038498"/>
                  <a:pt x="660143" y="3077945"/>
                </a:cubicBezTo>
                <a:cubicBezTo>
                  <a:pt x="2476227" y="4888774"/>
                  <a:pt x="2476227" y="4888774"/>
                  <a:pt x="2476227" y="4888774"/>
                </a:cubicBezTo>
                <a:cubicBezTo>
                  <a:pt x="2555187" y="4967669"/>
                  <a:pt x="2555187" y="5091646"/>
                  <a:pt x="2476227" y="5166785"/>
                </a:cubicBezTo>
                <a:cubicBezTo>
                  <a:pt x="2438627" y="5204354"/>
                  <a:pt x="2389746" y="5223138"/>
                  <a:pt x="2340866" y="5223138"/>
                </a:cubicBezTo>
                <a:cubicBezTo>
                  <a:pt x="2288226" y="5223138"/>
                  <a:pt x="2239346" y="5204354"/>
                  <a:pt x="2201746" y="5166785"/>
                </a:cubicBezTo>
                <a:cubicBezTo>
                  <a:pt x="385662" y="3352199"/>
                  <a:pt x="385662" y="3352199"/>
                  <a:pt x="385662" y="3352199"/>
                </a:cubicBezTo>
                <a:cubicBezTo>
                  <a:pt x="310462" y="3277061"/>
                  <a:pt x="310462" y="3153083"/>
                  <a:pt x="385662" y="3077945"/>
                </a:cubicBezTo>
                <a:cubicBezTo>
                  <a:pt x="423263" y="3038498"/>
                  <a:pt x="473083" y="3018774"/>
                  <a:pt x="522903" y="3018774"/>
                </a:cubicBezTo>
                <a:close/>
                <a:moveTo>
                  <a:pt x="196437" y="2018651"/>
                </a:moveTo>
                <a:cubicBezTo>
                  <a:pt x="246251" y="2018651"/>
                  <a:pt x="296065" y="2038377"/>
                  <a:pt x="333661" y="2077828"/>
                </a:cubicBezTo>
                <a:cubicBezTo>
                  <a:pt x="2957834" y="4696652"/>
                  <a:pt x="2957834" y="4696652"/>
                  <a:pt x="2957834" y="4696652"/>
                </a:cubicBezTo>
                <a:cubicBezTo>
                  <a:pt x="3033025" y="4775555"/>
                  <a:pt x="3033025" y="4895788"/>
                  <a:pt x="2957834" y="4974691"/>
                </a:cubicBezTo>
                <a:cubicBezTo>
                  <a:pt x="2920238" y="5012264"/>
                  <a:pt x="2867604" y="5031050"/>
                  <a:pt x="2818730" y="5031050"/>
                </a:cubicBezTo>
                <a:cubicBezTo>
                  <a:pt x="2769856" y="5031050"/>
                  <a:pt x="2720982" y="5012264"/>
                  <a:pt x="2679626" y="4974691"/>
                </a:cubicBezTo>
                <a:cubicBezTo>
                  <a:pt x="59213" y="2352109"/>
                  <a:pt x="59213" y="2352109"/>
                  <a:pt x="59213" y="2352109"/>
                </a:cubicBezTo>
                <a:cubicBezTo>
                  <a:pt x="-19738" y="2276964"/>
                  <a:pt x="-19738" y="2152974"/>
                  <a:pt x="59213" y="2077828"/>
                </a:cubicBezTo>
                <a:cubicBezTo>
                  <a:pt x="96809" y="2038377"/>
                  <a:pt x="146623" y="2018651"/>
                  <a:pt x="196437" y="2018651"/>
                </a:cubicBezTo>
                <a:close/>
                <a:moveTo>
                  <a:pt x="579003" y="1729725"/>
                </a:moveTo>
                <a:cubicBezTo>
                  <a:pt x="628813" y="1729725"/>
                  <a:pt x="678622" y="1749449"/>
                  <a:pt x="716214" y="1788898"/>
                </a:cubicBezTo>
                <a:cubicBezTo>
                  <a:pt x="3501770" y="4572850"/>
                  <a:pt x="3501770" y="4572850"/>
                  <a:pt x="3501770" y="4572850"/>
                </a:cubicBezTo>
                <a:cubicBezTo>
                  <a:pt x="3580713" y="4647991"/>
                  <a:pt x="3580713" y="4771972"/>
                  <a:pt x="3501770" y="4847113"/>
                </a:cubicBezTo>
                <a:cubicBezTo>
                  <a:pt x="3464178" y="4888440"/>
                  <a:pt x="3415309" y="4907225"/>
                  <a:pt x="3366440" y="4907225"/>
                </a:cubicBezTo>
                <a:cubicBezTo>
                  <a:pt x="3313811" y="4907225"/>
                  <a:pt x="3264942" y="4888440"/>
                  <a:pt x="3227350" y="4847113"/>
                </a:cubicBezTo>
                <a:cubicBezTo>
                  <a:pt x="441793" y="2063160"/>
                  <a:pt x="441793" y="2063160"/>
                  <a:pt x="441793" y="2063160"/>
                </a:cubicBezTo>
                <a:cubicBezTo>
                  <a:pt x="362850" y="1988020"/>
                  <a:pt x="362850" y="1864038"/>
                  <a:pt x="441793" y="1788898"/>
                </a:cubicBezTo>
                <a:cubicBezTo>
                  <a:pt x="479385" y="1749449"/>
                  <a:pt x="529194" y="1729725"/>
                  <a:pt x="579003" y="1729725"/>
                </a:cubicBezTo>
                <a:close/>
                <a:moveTo>
                  <a:pt x="394847" y="874714"/>
                </a:moveTo>
                <a:cubicBezTo>
                  <a:pt x="444655" y="874714"/>
                  <a:pt x="494463" y="893503"/>
                  <a:pt x="532054" y="931080"/>
                </a:cubicBezTo>
                <a:cubicBezTo>
                  <a:pt x="3685922" y="4083835"/>
                  <a:pt x="3685922" y="4083835"/>
                  <a:pt x="3685922" y="4083835"/>
                </a:cubicBezTo>
                <a:cubicBezTo>
                  <a:pt x="3764863" y="4158990"/>
                  <a:pt x="3764863" y="4282996"/>
                  <a:pt x="3685922" y="4361909"/>
                </a:cubicBezTo>
                <a:cubicBezTo>
                  <a:pt x="3648332" y="4399486"/>
                  <a:pt x="3599464" y="4418275"/>
                  <a:pt x="3550596" y="4418275"/>
                </a:cubicBezTo>
                <a:cubicBezTo>
                  <a:pt x="3497968" y="4418275"/>
                  <a:pt x="3449100" y="4399486"/>
                  <a:pt x="3411510" y="4361909"/>
                </a:cubicBezTo>
                <a:cubicBezTo>
                  <a:pt x="257641" y="1209154"/>
                  <a:pt x="257641" y="1209154"/>
                  <a:pt x="257641" y="1209154"/>
                </a:cubicBezTo>
                <a:cubicBezTo>
                  <a:pt x="178700" y="1130241"/>
                  <a:pt x="178700" y="1006236"/>
                  <a:pt x="257641" y="931080"/>
                </a:cubicBezTo>
                <a:cubicBezTo>
                  <a:pt x="295232" y="893503"/>
                  <a:pt x="345039" y="874714"/>
                  <a:pt x="394847" y="874714"/>
                </a:cubicBezTo>
                <a:close/>
                <a:moveTo>
                  <a:pt x="842058" y="647051"/>
                </a:moveTo>
                <a:cubicBezTo>
                  <a:pt x="892337" y="647051"/>
                  <a:pt x="942146" y="666777"/>
                  <a:pt x="979738" y="706228"/>
                </a:cubicBezTo>
                <a:cubicBezTo>
                  <a:pt x="4167517" y="3888618"/>
                  <a:pt x="4167517" y="3888618"/>
                  <a:pt x="4167517" y="3888618"/>
                </a:cubicBezTo>
                <a:cubicBezTo>
                  <a:pt x="4242700" y="3967520"/>
                  <a:pt x="4242700" y="4091509"/>
                  <a:pt x="4167517" y="4166654"/>
                </a:cubicBezTo>
                <a:cubicBezTo>
                  <a:pt x="4126166" y="4204227"/>
                  <a:pt x="4077296" y="4223013"/>
                  <a:pt x="4028427" y="4223013"/>
                </a:cubicBezTo>
                <a:cubicBezTo>
                  <a:pt x="3975799" y="4223013"/>
                  <a:pt x="3926930" y="4204227"/>
                  <a:pt x="3889338" y="4166654"/>
                </a:cubicBezTo>
                <a:cubicBezTo>
                  <a:pt x="701559" y="980507"/>
                  <a:pt x="701559" y="980507"/>
                  <a:pt x="701559" y="980507"/>
                </a:cubicBezTo>
                <a:cubicBezTo>
                  <a:pt x="626375" y="905362"/>
                  <a:pt x="626375" y="781373"/>
                  <a:pt x="701559" y="706228"/>
                </a:cubicBezTo>
                <a:cubicBezTo>
                  <a:pt x="741030" y="666777"/>
                  <a:pt x="791779" y="647051"/>
                  <a:pt x="842058" y="647051"/>
                </a:cubicBezTo>
                <a:close/>
                <a:moveTo>
                  <a:pt x="1282285" y="416873"/>
                </a:moveTo>
                <a:cubicBezTo>
                  <a:pt x="1332099" y="416873"/>
                  <a:pt x="1381912" y="436609"/>
                  <a:pt x="1419508" y="476080"/>
                </a:cubicBezTo>
                <a:cubicBezTo>
                  <a:pt x="3757935" y="2810533"/>
                  <a:pt x="3757935" y="2810533"/>
                  <a:pt x="3757935" y="2810533"/>
                </a:cubicBezTo>
                <a:cubicBezTo>
                  <a:pt x="3833125" y="2885716"/>
                  <a:pt x="3833125" y="3009770"/>
                  <a:pt x="3757935" y="3084953"/>
                </a:cubicBezTo>
                <a:cubicBezTo>
                  <a:pt x="3720339" y="3126304"/>
                  <a:pt x="3667706" y="3145100"/>
                  <a:pt x="3618832" y="3145100"/>
                </a:cubicBezTo>
                <a:cubicBezTo>
                  <a:pt x="3569958" y="3145100"/>
                  <a:pt x="3517325" y="3126304"/>
                  <a:pt x="3479729" y="3084953"/>
                </a:cubicBezTo>
                <a:cubicBezTo>
                  <a:pt x="1145062" y="750501"/>
                  <a:pt x="1145062" y="750501"/>
                  <a:pt x="1145062" y="750501"/>
                </a:cubicBezTo>
                <a:cubicBezTo>
                  <a:pt x="1066112" y="675317"/>
                  <a:pt x="1066112" y="551264"/>
                  <a:pt x="1145062" y="476080"/>
                </a:cubicBezTo>
                <a:cubicBezTo>
                  <a:pt x="1182658" y="436609"/>
                  <a:pt x="1232471" y="416873"/>
                  <a:pt x="1282285" y="416873"/>
                </a:cubicBezTo>
                <a:close/>
                <a:moveTo>
                  <a:pt x="2394990" y="187331"/>
                </a:moveTo>
                <a:cubicBezTo>
                  <a:pt x="2445269" y="187331"/>
                  <a:pt x="2496018" y="206124"/>
                  <a:pt x="2535490" y="243711"/>
                </a:cubicBezTo>
                <a:cubicBezTo>
                  <a:pt x="3986541" y="1694564"/>
                  <a:pt x="3986541" y="1694564"/>
                  <a:pt x="3986541" y="1694564"/>
                </a:cubicBezTo>
                <a:cubicBezTo>
                  <a:pt x="4061725" y="1773496"/>
                  <a:pt x="4061725" y="1897533"/>
                  <a:pt x="3986541" y="1972707"/>
                </a:cubicBezTo>
                <a:cubicBezTo>
                  <a:pt x="3948949" y="2010294"/>
                  <a:pt x="3896320" y="2029087"/>
                  <a:pt x="3847451" y="2029087"/>
                </a:cubicBezTo>
                <a:cubicBezTo>
                  <a:pt x="3798581" y="2029087"/>
                  <a:pt x="3745952" y="2010294"/>
                  <a:pt x="3708360" y="1972707"/>
                </a:cubicBezTo>
                <a:cubicBezTo>
                  <a:pt x="2257309" y="521854"/>
                  <a:pt x="2257309" y="521854"/>
                  <a:pt x="2257309" y="521854"/>
                </a:cubicBezTo>
                <a:cubicBezTo>
                  <a:pt x="2182125" y="446680"/>
                  <a:pt x="2182125" y="322643"/>
                  <a:pt x="2257309" y="243711"/>
                </a:cubicBezTo>
                <a:cubicBezTo>
                  <a:pt x="2294901" y="206124"/>
                  <a:pt x="2344710" y="187331"/>
                  <a:pt x="2394990" y="187331"/>
                </a:cubicBezTo>
                <a:close/>
                <a:moveTo>
                  <a:pt x="1617178" y="82551"/>
                </a:moveTo>
                <a:cubicBezTo>
                  <a:pt x="1667473" y="82551"/>
                  <a:pt x="1718237" y="101340"/>
                  <a:pt x="1757720" y="138918"/>
                </a:cubicBezTo>
                <a:cubicBezTo>
                  <a:pt x="4092882" y="2472517"/>
                  <a:pt x="4092882" y="2472517"/>
                  <a:pt x="4092882" y="2472517"/>
                </a:cubicBezTo>
                <a:cubicBezTo>
                  <a:pt x="4168088" y="2551431"/>
                  <a:pt x="4168088" y="2675439"/>
                  <a:pt x="4092882" y="2750595"/>
                </a:cubicBezTo>
                <a:cubicBezTo>
                  <a:pt x="4055278" y="2788173"/>
                  <a:pt x="4006394" y="2806962"/>
                  <a:pt x="3953750" y="2806962"/>
                </a:cubicBezTo>
                <a:cubicBezTo>
                  <a:pt x="3904865" y="2806962"/>
                  <a:pt x="3855981" y="2788173"/>
                  <a:pt x="3818378" y="2750595"/>
                </a:cubicBezTo>
                <a:cubicBezTo>
                  <a:pt x="1479456" y="416996"/>
                  <a:pt x="1479456" y="416996"/>
                  <a:pt x="1479456" y="416996"/>
                </a:cubicBezTo>
                <a:cubicBezTo>
                  <a:pt x="1404250" y="338082"/>
                  <a:pt x="1404250" y="214074"/>
                  <a:pt x="1479456" y="138918"/>
                </a:cubicBezTo>
                <a:cubicBezTo>
                  <a:pt x="1517060" y="101340"/>
                  <a:pt x="1566884" y="82551"/>
                  <a:pt x="1617178" y="82551"/>
                </a:cubicBezTo>
                <a:close/>
                <a:moveTo>
                  <a:pt x="2879443" y="0"/>
                </a:moveTo>
                <a:cubicBezTo>
                  <a:pt x="2929288" y="0"/>
                  <a:pt x="2979132" y="18787"/>
                  <a:pt x="3016751" y="56362"/>
                </a:cubicBezTo>
                <a:cubicBezTo>
                  <a:pt x="4175400" y="1213662"/>
                  <a:pt x="4175400" y="1213662"/>
                  <a:pt x="4175400" y="1213662"/>
                </a:cubicBezTo>
                <a:cubicBezTo>
                  <a:pt x="4250637" y="1288811"/>
                  <a:pt x="4250637" y="1412806"/>
                  <a:pt x="4175400" y="1491713"/>
                </a:cubicBezTo>
                <a:cubicBezTo>
                  <a:pt x="4137782" y="1529288"/>
                  <a:pt x="4088878" y="1548075"/>
                  <a:pt x="4036212" y="1548075"/>
                </a:cubicBezTo>
                <a:cubicBezTo>
                  <a:pt x="3987308" y="1548075"/>
                  <a:pt x="3938404" y="1529288"/>
                  <a:pt x="3900785" y="1491713"/>
                </a:cubicBezTo>
                <a:cubicBezTo>
                  <a:pt x="2742136" y="334414"/>
                  <a:pt x="2742136" y="334414"/>
                  <a:pt x="2742136" y="334414"/>
                </a:cubicBezTo>
                <a:cubicBezTo>
                  <a:pt x="2663137" y="255508"/>
                  <a:pt x="2663137" y="131511"/>
                  <a:pt x="2742136" y="56362"/>
                </a:cubicBezTo>
                <a:cubicBezTo>
                  <a:pt x="2779754" y="18787"/>
                  <a:pt x="2829599" y="0"/>
                  <a:pt x="2879443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938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28625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552950" y="247650"/>
            <a:ext cx="7391400" cy="634365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992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198" y="1009649"/>
            <a:ext cx="2266952" cy="2266952"/>
          </a:xfrm>
          <a:custGeom>
            <a:avLst/>
            <a:gdLst>
              <a:gd name="connsiteX0" fmla="*/ 1381125 w 2762250"/>
              <a:gd name="connsiteY0" fmla="*/ 0 h 2762250"/>
              <a:gd name="connsiteX1" fmla="*/ 2762250 w 2762250"/>
              <a:gd name="connsiteY1" fmla="*/ 1381125 h 2762250"/>
              <a:gd name="connsiteX2" fmla="*/ 1381125 w 2762250"/>
              <a:gd name="connsiteY2" fmla="*/ 2762250 h 2762250"/>
              <a:gd name="connsiteX3" fmla="*/ 0 w 2762250"/>
              <a:gd name="connsiteY3" fmla="*/ 1381125 h 2762250"/>
              <a:gd name="connsiteX4" fmla="*/ 1381125 w 2762250"/>
              <a:gd name="connsiteY4" fmla="*/ 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2250" h="2762250">
                <a:moveTo>
                  <a:pt x="1381125" y="0"/>
                </a:moveTo>
                <a:cubicBezTo>
                  <a:pt x="2143899" y="0"/>
                  <a:pt x="2762250" y="618351"/>
                  <a:pt x="2762250" y="1381125"/>
                </a:cubicBezTo>
                <a:cubicBezTo>
                  <a:pt x="2762250" y="2143899"/>
                  <a:pt x="2143899" y="2762250"/>
                  <a:pt x="1381125" y="2762250"/>
                </a:cubicBezTo>
                <a:cubicBezTo>
                  <a:pt x="618351" y="2762250"/>
                  <a:pt x="0" y="2143899"/>
                  <a:pt x="0" y="1381125"/>
                </a:cubicBezTo>
                <a:cubicBezTo>
                  <a:pt x="0" y="618351"/>
                  <a:pt x="618351" y="0"/>
                  <a:pt x="1381125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68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 userDrawn="1"/>
        </p:nvSpPr>
        <p:spPr>
          <a:xfrm flipV="1">
            <a:off x="5257800" y="0"/>
            <a:ext cx="6934201" cy="6858000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371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925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371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1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4000" cy="377371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064000" y="0"/>
            <a:ext cx="4064000" cy="377371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377371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755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080229" y="2277379"/>
            <a:ext cx="1562685" cy="1565521"/>
          </a:xfrm>
          <a:custGeom>
            <a:avLst/>
            <a:gdLst>
              <a:gd name="connsiteX0" fmla="*/ 0 w 1562685"/>
              <a:gd name="connsiteY0" fmla="*/ 0 h 1565521"/>
              <a:gd name="connsiteX1" fmla="*/ 1562685 w 1562685"/>
              <a:gd name="connsiteY1" fmla="*/ 0 h 1565521"/>
              <a:gd name="connsiteX2" fmla="*/ 1562685 w 1562685"/>
              <a:gd name="connsiteY2" fmla="*/ 1565521 h 1565521"/>
              <a:gd name="connsiteX3" fmla="*/ 0 w 1562685"/>
              <a:gd name="connsiteY3" fmla="*/ 1565521 h 156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2685" h="1565521">
                <a:moveTo>
                  <a:pt x="0" y="0"/>
                </a:moveTo>
                <a:lnTo>
                  <a:pt x="1562685" y="0"/>
                </a:lnTo>
                <a:lnTo>
                  <a:pt x="1562685" y="1565521"/>
                </a:lnTo>
                <a:lnTo>
                  <a:pt x="0" y="1565521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045057" y="4245624"/>
            <a:ext cx="2597857" cy="2609201"/>
          </a:xfrm>
          <a:custGeom>
            <a:avLst/>
            <a:gdLst>
              <a:gd name="connsiteX0" fmla="*/ 0 w 2597857"/>
              <a:gd name="connsiteY0" fmla="*/ 0 h 2609201"/>
              <a:gd name="connsiteX1" fmla="*/ 2597857 w 2597857"/>
              <a:gd name="connsiteY1" fmla="*/ 0 h 2609201"/>
              <a:gd name="connsiteX2" fmla="*/ 2597857 w 2597857"/>
              <a:gd name="connsiteY2" fmla="*/ 2609201 h 2609201"/>
              <a:gd name="connsiteX3" fmla="*/ 0 w 2597857"/>
              <a:gd name="connsiteY3" fmla="*/ 2609201 h 260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857" h="2609201">
                <a:moveTo>
                  <a:pt x="0" y="0"/>
                </a:moveTo>
                <a:lnTo>
                  <a:pt x="2597857" y="0"/>
                </a:lnTo>
                <a:lnTo>
                  <a:pt x="2597857" y="2609201"/>
                </a:lnTo>
                <a:lnTo>
                  <a:pt x="0" y="2609201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8005933" y="2660250"/>
            <a:ext cx="4186067" cy="4194574"/>
          </a:xfrm>
          <a:custGeom>
            <a:avLst/>
            <a:gdLst>
              <a:gd name="connsiteX0" fmla="*/ 0 w 4186067"/>
              <a:gd name="connsiteY0" fmla="*/ 0 h 4194574"/>
              <a:gd name="connsiteX1" fmla="*/ 4186067 w 4186067"/>
              <a:gd name="connsiteY1" fmla="*/ 0 h 4194574"/>
              <a:gd name="connsiteX2" fmla="*/ 4186067 w 4186067"/>
              <a:gd name="connsiteY2" fmla="*/ 4194574 h 4194574"/>
              <a:gd name="connsiteX3" fmla="*/ 0 w 4186067"/>
              <a:gd name="connsiteY3" fmla="*/ 4194574 h 419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67" h="4194574">
                <a:moveTo>
                  <a:pt x="0" y="0"/>
                </a:moveTo>
                <a:lnTo>
                  <a:pt x="4186067" y="0"/>
                </a:lnTo>
                <a:lnTo>
                  <a:pt x="4186067" y="4194574"/>
                </a:lnTo>
                <a:lnTo>
                  <a:pt x="0" y="4194574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588471" y="-1"/>
            <a:ext cx="2603529" cy="2249018"/>
          </a:xfrm>
          <a:custGeom>
            <a:avLst/>
            <a:gdLst>
              <a:gd name="connsiteX0" fmla="*/ 0 w 2603529"/>
              <a:gd name="connsiteY0" fmla="*/ 0 h 2249018"/>
              <a:gd name="connsiteX1" fmla="*/ 2603529 w 2603529"/>
              <a:gd name="connsiteY1" fmla="*/ 0 h 2249018"/>
              <a:gd name="connsiteX2" fmla="*/ 2603529 w 2603529"/>
              <a:gd name="connsiteY2" fmla="*/ 2249018 h 2249018"/>
              <a:gd name="connsiteX3" fmla="*/ 0 w 2603529"/>
              <a:gd name="connsiteY3" fmla="*/ 2249018 h 224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29" h="2249018">
                <a:moveTo>
                  <a:pt x="0" y="0"/>
                </a:moveTo>
                <a:lnTo>
                  <a:pt x="2603529" y="0"/>
                </a:lnTo>
                <a:lnTo>
                  <a:pt x="2603529" y="2249018"/>
                </a:lnTo>
                <a:lnTo>
                  <a:pt x="0" y="2249018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668439" y="677825"/>
            <a:ext cx="1571193" cy="1571193"/>
          </a:xfrm>
          <a:custGeom>
            <a:avLst/>
            <a:gdLst>
              <a:gd name="connsiteX0" fmla="*/ 0 w 1571193"/>
              <a:gd name="connsiteY0" fmla="*/ 0 h 1571193"/>
              <a:gd name="connsiteX1" fmla="*/ 1571193 w 1571193"/>
              <a:gd name="connsiteY1" fmla="*/ 0 h 1571193"/>
              <a:gd name="connsiteX2" fmla="*/ 1571193 w 1571193"/>
              <a:gd name="connsiteY2" fmla="*/ 1571193 h 1571193"/>
              <a:gd name="connsiteX3" fmla="*/ 0 w 1571193"/>
              <a:gd name="connsiteY3" fmla="*/ 1571193 h 157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3" h="1571193">
                <a:moveTo>
                  <a:pt x="0" y="0"/>
                </a:moveTo>
                <a:lnTo>
                  <a:pt x="1571193" y="0"/>
                </a:lnTo>
                <a:lnTo>
                  <a:pt x="1571193" y="1571193"/>
                </a:lnTo>
                <a:lnTo>
                  <a:pt x="0" y="1571193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327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5" grpId="0" animBg="1"/>
      <p:bldP spid="1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4515" y="0"/>
            <a:ext cx="502194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93486" y="0"/>
            <a:ext cx="4005942" cy="3323771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93486" y="3534229"/>
            <a:ext cx="4005942" cy="3323771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099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4515" y="1"/>
            <a:ext cx="6129565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683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3CE48-ED7F-4EA0-A646-363ECCB7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99BAB-FF00-4821-AFEE-3A191C2B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D1782A-31AD-4897-B0C0-E06847EAC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138019-36C7-4607-B2D1-1D2F9866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44D71-5954-4E45-BC97-A0BDFE18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645D0-46E6-432D-98A5-4093AA5F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3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4515" y="1"/>
            <a:ext cx="3737429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373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4515" y="1"/>
            <a:ext cx="4053115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191001" y="1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1001" y="3495677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808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138885" y="1"/>
            <a:ext cx="4053115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10189" y="1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310189" y="3495677"/>
            <a:ext cx="2686050" cy="3362324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628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62435" y="1"/>
            <a:ext cx="6129565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04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4515" y="1"/>
            <a:ext cx="8084458" cy="6858000"/>
          </a:xfrm>
          <a:custGeom>
            <a:avLst/>
            <a:gdLst>
              <a:gd name="connsiteX0" fmla="*/ 0 w 3425371"/>
              <a:gd name="connsiteY0" fmla="*/ 0 h 6858000"/>
              <a:gd name="connsiteX1" fmla="*/ 3425371 w 3425371"/>
              <a:gd name="connsiteY1" fmla="*/ 0 h 6858000"/>
              <a:gd name="connsiteX2" fmla="*/ 3425371 w 3425371"/>
              <a:gd name="connsiteY2" fmla="*/ 6858000 h 6858000"/>
              <a:gd name="connsiteX3" fmla="*/ 0 w 34253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1" h="6858000">
                <a:moveTo>
                  <a:pt x="0" y="0"/>
                </a:moveTo>
                <a:lnTo>
                  <a:pt x="3425371" y="0"/>
                </a:lnTo>
                <a:lnTo>
                  <a:pt x="34253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549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885505" y="2461046"/>
            <a:ext cx="3113918" cy="4317474"/>
          </a:xfrm>
          <a:custGeom>
            <a:avLst/>
            <a:gdLst>
              <a:gd name="T0" fmla="*/ 27 w 464"/>
              <a:gd name="T1" fmla="*/ 642 h 642"/>
              <a:gd name="T2" fmla="*/ 14 w 464"/>
              <a:gd name="T3" fmla="*/ 638 h 642"/>
              <a:gd name="T4" fmla="*/ 8 w 464"/>
              <a:gd name="T5" fmla="*/ 605 h 642"/>
              <a:gd name="T6" fmla="*/ 418 w 464"/>
              <a:gd name="T7" fmla="*/ 14 h 642"/>
              <a:gd name="T8" fmla="*/ 451 w 464"/>
              <a:gd name="T9" fmla="*/ 8 h 642"/>
              <a:gd name="T10" fmla="*/ 457 w 464"/>
              <a:gd name="T11" fmla="*/ 41 h 642"/>
              <a:gd name="T12" fmla="*/ 46 w 464"/>
              <a:gd name="T13" fmla="*/ 632 h 642"/>
              <a:gd name="T14" fmla="*/ 27 w 464"/>
              <a:gd name="T15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642">
                <a:moveTo>
                  <a:pt x="27" y="642"/>
                </a:moveTo>
                <a:cubicBezTo>
                  <a:pt x="22" y="642"/>
                  <a:pt x="18" y="641"/>
                  <a:pt x="14" y="638"/>
                </a:cubicBezTo>
                <a:cubicBezTo>
                  <a:pt x="3" y="630"/>
                  <a:pt x="0" y="616"/>
                  <a:pt x="8" y="605"/>
                </a:cubicBezTo>
                <a:cubicBezTo>
                  <a:pt x="418" y="14"/>
                  <a:pt x="418" y="14"/>
                  <a:pt x="418" y="14"/>
                </a:cubicBezTo>
                <a:cubicBezTo>
                  <a:pt x="425" y="3"/>
                  <a:pt x="440" y="0"/>
                  <a:pt x="451" y="8"/>
                </a:cubicBezTo>
                <a:cubicBezTo>
                  <a:pt x="461" y="15"/>
                  <a:pt x="464" y="30"/>
                  <a:pt x="457" y="41"/>
                </a:cubicBezTo>
                <a:cubicBezTo>
                  <a:pt x="46" y="632"/>
                  <a:pt x="46" y="632"/>
                  <a:pt x="46" y="632"/>
                </a:cubicBezTo>
                <a:cubicBezTo>
                  <a:pt x="42" y="639"/>
                  <a:pt x="34" y="642"/>
                  <a:pt x="27" y="6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8"/>
          <p:cNvSpPr>
            <a:spLocks/>
          </p:cNvSpPr>
          <p:nvPr userDrawn="1"/>
        </p:nvSpPr>
        <p:spPr bwMode="auto">
          <a:xfrm>
            <a:off x="6253699" y="1768433"/>
            <a:ext cx="1700307" cy="2319117"/>
          </a:xfrm>
          <a:custGeom>
            <a:avLst/>
            <a:gdLst>
              <a:gd name="T0" fmla="*/ 20 w 253"/>
              <a:gd name="T1" fmla="*/ 345 h 345"/>
              <a:gd name="T2" fmla="*/ 10 w 253"/>
              <a:gd name="T3" fmla="*/ 342 h 345"/>
              <a:gd name="T4" fmla="*/ 5 w 253"/>
              <a:gd name="T5" fmla="*/ 318 h 345"/>
              <a:gd name="T6" fmla="*/ 219 w 253"/>
              <a:gd name="T7" fmla="*/ 10 h 345"/>
              <a:gd name="T8" fmla="*/ 243 w 253"/>
              <a:gd name="T9" fmla="*/ 5 h 345"/>
              <a:gd name="T10" fmla="*/ 247 w 253"/>
              <a:gd name="T11" fmla="*/ 29 h 345"/>
              <a:gd name="T12" fmla="*/ 34 w 253"/>
              <a:gd name="T13" fmla="*/ 337 h 345"/>
              <a:gd name="T14" fmla="*/ 20 w 253"/>
              <a:gd name="T15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3" h="345">
                <a:moveTo>
                  <a:pt x="20" y="345"/>
                </a:moveTo>
                <a:cubicBezTo>
                  <a:pt x="16" y="345"/>
                  <a:pt x="13" y="344"/>
                  <a:pt x="10" y="342"/>
                </a:cubicBezTo>
                <a:cubicBezTo>
                  <a:pt x="2" y="336"/>
                  <a:pt x="0" y="326"/>
                  <a:pt x="5" y="318"/>
                </a:cubicBezTo>
                <a:cubicBezTo>
                  <a:pt x="219" y="10"/>
                  <a:pt x="219" y="10"/>
                  <a:pt x="219" y="10"/>
                </a:cubicBezTo>
                <a:cubicBezTo>
                  <a:pt x="225" y="2"/>
                  <a:pt x="235" y="0"/>
                  <a:pt x="243" y="5"/>
                </a:cubicBezTo>
                <a:cubicBezTo>
                  <a:pt x="251" y="11"/>
                  <a:pt x="253" y="21"/>
                  <a:pt x="247" y="29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30" y="342"/>
                  <a:pt x="25" y="345"/>
                  <a:pt x="20" y="3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5992550" y="485397"/>
            <a:ext cx="4008070" cy="5580641"/>
          </a:xfrm>
          <a:custGeom>
            <a:avLst/>
            <a:gdLst>
              <a:gd name="T0" fmla="*/ 31 w 597"/>
              <a:gd name="T1" fmla="*/ 830 h 830"/>
              <a:gd name="T2" fmla="*/ 16 w 597"/>
              <a:gd name="T3" fmla="*/ 825 h 830"/>
              <a:gd name="T4" fmla="*/ 9 w 597"/>
              <a:gd name="T5" fmla="*/ 788 h 830"/>
              <a:gd name="T6" fmla="*/ 544 w 597"/>
              <a:gd name="T7" fmla="*/ 16 h 830"/>
              <a:gd name="T8" fmla="*/ 582 w 597"/>
              <a:gd name="T9" fmla="*/ 9 h 830"/>
              <a:gd name="T10" fmla="*/ 589 w 597"/>
              <a:gd name="T11" fmla="*/ 46 h 830"/>
              <a:gd name="T12" fmla="*/ 53 w 597"/>
              <a:gd name="T13" fmla="*/ 818 h 830"/>
              <a:gd name="T14" fmla="*/ 31 w 597"/>
              <a:gd name="T15" fmla="*/ 83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7" h="830">
                <a:moveTo>
                  <a:pt x="31" y="830"/>
                </a:moveTo>
                <a:cubicBezTo>
                  <a:pt x="26" y="830"/>
                  <a:pt x="20" y="828"/>
                  <a:pt x="16" y="825"/>
                </a:cubicBezTo>
                <a:cubicBezTo>
                  <a:pt x="3" y="817"/>
                  <a:pt x="0" y="800"/>
                  <a:pt x="9" y="788"/>
                </a:cubicBezTo>
                <a:cubicBezTo>
                  <a:pt x="544" y="16"/>
                  <a:pt x="544" y="16"/>
                  <a:pt x="544" y="16"/>
                </a:cubicBezTo>
                <a:cubicBezTo>
                  <a:pt x="553" y="3"/>
                  <a:pt x="570" y="0"/>
                  <a:pt x="582" y="9"/>
                </a:cubicBezTo>
                <a:cubicBezTo>
                  <a:pt x="594" y="17"/>
                  <a:pt x="597" y="34"/>
                  <a:pt x="589" y="46"/>
                </a:cubicBezTo>
                <a:cubicBezTo>
                  <a:pt x="53" y="818"/>
                  <a:pt x="53" y="818"/>
                  <a:pt x="53" y="818"/>
                </a:cubicBezTo>
                <a:cubicBezTo>
                  <a:pt x="48" y="826"/>
                  <a:pt x="40" y="830"/>
                  <a:pt x="31" y="8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908861" y="0"/>
            <a:ext cx="7283139" cy="6858000"/>
          </a:xfrm>
          <a:custGeom>
            <a:avLst/>
            <a:gdLst>
              <a:gd name="connsiteX0" fmla="*/ 2882520 w 7283139"/>
              <a:gd name="connsiteY0" fmla="*/ 2177701 h 6858000"/>
              <a:gd name="connsiteX1" fmla="*/ 3003319 w 7283139"/>
              <a:gd name="connsiteY1" fmla="*/ 2205441 h 6858000"/>
              <a:gd name="connsiteX2" fmla="*/ 3043585 w 7283139"/>
              <a:gd name="connsiteY2" fmla="*/ 2427368 h 6858000"/>
              <a:gd name="connsiteX3" fmla="*/ 285351 w 7283139"/>
              <a:gd name="connsiteY3" fmla="*/ 6401865 h 6858000"/>
              <a:gd name="connsiteX4" fmla="*/ 157842 w 7283139"/>
              <a:gd name="connsiteY4" fmla="*/ 6469115 h 6858000"/>
              <a:gd name="connsiteX5" fmla="*/ 70598 w 7283139"/>
              <a:gd name="connsiteY5" fmla="*/ 6442215 h 6858000"/>
              <a:gd name="connsiteX6" fmla="*/ 30332 w 7283139"/>
              <a:gd name="connsiteY6" fmla="*/ 6220289 h 6858000"/>
              <a:gd name="connsiteX7" fmla="*/ 2781855 w 7283139"/>
              <a:gd name="connsiteY7" fmla="*/ 2245792 h 6858000"/>
              <a:gd name="connsiteX8" fmla="*/ 2882520 w 7283139"/>
              <a:gd name="connsiteY8" fmla="*/ 2177701 h 6858000"/>
              <a:gd name="connsiteX9" fmla="*/ 2892252 w 7283139"/>
              <a:gd name="connsiteY9" fmla="*/ 1477514 h 6858000"/>
              <a:gd name="connsiteX10" fmla="*/ 2977939 w 7283139"/>
              <a:gd name="connsiteY10" fmla="*/ 1499361 h 6858000"/>
              <a:gd name="connsiteX11" fmla="*/ 3004822 w 7283139"/>
              <a:gd name="connsiteY11" fmla="*/ 1653968 h 6858000"/>
              <a:gd name="connsiteX12" fmla="*/ 1573338 w 7283139"/>
              <a:gd name="connsiteY12" fmla="*/ 3724368 h 6858000"/>
              <a:gd name="connsiteX13" fmla="*/ 1479250 w 7283139"/>
              <a:gd name="connsiteY13" fmla="*/ 3778145 h 6858000"/>
              <a:gd name="connsiteX14" fmla="*/ 1412044 w 7283139"/>
              <a:gd name="connsiteY14" fmla="*/ 3757979 h 6858000"/>
              <a:gd name="connsiteX15" fmla="*/ 1378441 w 7283139"/>
              <a:gd name="connsiteY15" fmla="*/ 3596649 h 6858000"/>
              <a:gd name="connsiteX16" fmla="*/ 2816645 w 7283139"/>
              <a:gd name="connsiteY16" fmla="*/ 1526249 h 6858000"/>
              <a:gd name="connsiteX17" fmla="*/ 2892252 w 7283139"/>
              <a:gd name="connsiteY17" fmla="*/ 1477514 h 6858000"/>
              <a:gd name="connsiteX18" fmla="*/ 4855941 w 7283139"/>
              <a:gd name="connsiteY18" fmla="*/ 204568 h 6858000"/>
              <a:gd name="connsiteX19" fmla="*/ 4991054 w 7283139"/>
              <a:gd name="connsiteY19" fmla="*/ 236505 h 6858000"/>
              <a:gd name="connsiteX20" fmla="*/ 5038049 w 7283139"/>
              <a:gd name="connsiteY20" fmla="*/ 485281 h 6858000"/>
              <a:gd name="connsiteX21" fmla="*/ 1439515 w 7283139"/>
              <a:gd name="connsiteY21" fmla="*/ 5675949 h 6858000"/>
              <a:gd name="connsiteX22" fmla="*/ 1291813 w 7283139"/>
              <a:gd name="connsiteY22" fmla="*/ 5756633 h 6858000"/>
              <a:gd name="connsiteX23" fmla="*/ 1191108 w 7283139"/>
              <a:gd name="connsiteY23" fmla="*/ 5723015 h 6858000"/>
              <a:gd name="connsiteX24" fmla="*/ 1144112 w 7283139"/>
              <a:gd name="connsiteY24" fmla="*/ 5474239 h 6858000"/>
              <a:gd name="connsiteX25" fmla="*/ 4735934 w 7283139"/>
              <a:gd name="connsiteY25" fmla="*/ 283571 h 6858000"/>
              <a:gd name="connsiteX26" fmla="*/ 4855941 w 7283139"/>
              <a:gd name="connsiteY26" fmla="*/ 204568 h 6858000"/>
              <a:gd name="connsiteX27" fmla="*/ 5577155 w 7283139"/>
              <a:gd name="connsiteY27" fmla="*/ 0 h 6858000"/>
              <a:gd name="connsiteX28" fmla="*/ 7283139 w 7283139"/>
              <a:gd name="connsiteY28" fmla="*/ 0 h 6858000"/>
              <a:gd name="connsiteX29" fmla="*/ 7283139 w 7283139"/>
              <a:gd name="connsiteY29" fmla="*/ 6858000 h 6858000"/>
              <a:gd name="connsiteX30" fmla="*/ 794154 w 7283139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283139" h="6858000">
                <a:moveTo>
                  <a:pt x="2882520" y="2177701"/>
                </a:moveTo>
                <a:cubicBezTo>
                  <a:pt x="2922787" y="2170135"/>
                  <a:pt x="2966408" y="2178541"/>
                  <a:pt x="3003319" y="2205441"/>
                </a:cubicBezTo>
                <a:cubicBezTo>
                  <a:pt x="3070429" y="2252517"/>
                  <a:pt x="3090562" y="2353392"/>
                  <a:pt x="3043585" y="2427368"/>
                </a:cubicBezTo>
                <a:cubicBezTo>
                  <a:pt x="285351" y="6401865"/>
                  <a:pt x="285351" y="6401865"/>
                  <a:pt x="285351" y="6401865"/>
                </a:cubicBezTo>
                <a:cubicBezTo>
                  <a:pt x="258507" y="6448940"/>
                  <a:pt x="204819" y="6469115"/>
                  <a:pt x="157842" y="6469115"/>
                </a:cubicBezTo>
                <a:cubicBezTo>
                  <a:pt x="124286" y="6469115"/>
                  <a:pt x="97442" y="6462390"/>
                  <a:pt x="70598" y="6442215"/>
                </a:cubicBezTo>
                <a:cubicBezTo>
                  <a:pt x="-3223" y="6395140"/>
                  <a:pt x="-23356" y="6294264"/>
                  <a:pt x="30332" y="6220289"/>
                </a:cubicBezTo>
                <a:cubicBezTo>
                  <a:pt x="2781855" y="2245792"/>
                  <a:pt x="2781855" y="2245792"/>
                  <a:pt x="2781855" y="2245792"/>
                </a:cubicBezTo>
                <a:cubicBezTo>
                  <a:pt x="2805344" y="2208804"/>
                  <a:pt x="2842254" y="2185266"/>
                  <a:pt x="2882520" y="2177701"/>
                </a:cubicBezTo>
                <a:close/>
                <a:moveTo>
                  <a:pt x="2892252" y="1477514"/>
                </a:moveTo>
                <a:cubicBezTo>
                  <a:pt x="2920815" y="1472472"/>
                  <a:pt x="2951057" y="1479194"/>
                  <a:pt x="2977939" y="1499361"/>
                </a:cubicBezTo>
                <a:cubicBezTo>
                  <a:pt x="3031704" y="1532971"/>
                  <a:pt x="3045145" y="1606914"/>
                  <a:pt x="3004822" y="1653968"/>
                </a:cubicBezTo>
                <a:cubicBezTo>
                  <a:pt x="1573338" y="3724368"/>
                  <a:pt x="1573338" y="3724368"/>
                  <a:pt x="1573338" y="3724368"/>
                </a:cubicBezTo>
                <a:cubicBezTo>
                  <a:pt x="1546456" y="3757979"/>
                  <a:pt x="1512853" y="3778145"/>
                  <a:pt x="1479250" y="3778145"/>
                </a:cubicBezTo>
                <a:cubicBezTo>
                  <a:pt x="1452368" y="3778145"/>
                  <a:pt x="1432206" y="3771423"/>
                  <a:pt x="1412044" y="3757979"/>
                </a:cubicBezTo>
                <a:cubicBezTo>
                  <a:pt x="1358279" y="3717646"/>
                  <a:pt x="1344838" y="3650426"/>
                  <a:pt x="1378441" y="3596649"/>
                </a:cubicBezTo>
                <a:cubicBezTo>
                  <a:pt x="2816645" y="1526249"/>
                  <a:pt x="2816645" y="1526249"/>
                  <a:pt x="2816645" y="1526249"/>
                </a:cubicBezTo>
                <a:cubicBezTo>
                  <a:pt x="2836807" y="1499361"/>
                  <a:pt x="2863690" y="1482555"/>
                  <a:pt x="2892252" y="1477514"/>
                </a:cubicBezTo>
                <a:close/>
                <a:moveTo>
                  <a:pt x="4855941" y="204568"/>
                </a:moveTo>
                <a:cubicBezTo>
                  <a:pt x="4902097" y="196163"/>
                  <a:pt x="4950771" y="206249"/>
                  <a:pt x="4991054" y="236505"/>
                </a:cubicBezTo>
                <a:cubicBezTo>
                  <a:pt x="5071618" y="290295"/>
                  <a:pt x="5091759" y="404597"/>
                  <a:pt x="5038049" y="485281"/>
                </a:cubicBezTo>
                <a:cubicBezTo>
                  <a:pt x="1439515" y="5675949"/>
                  <a:pt x="1439515" y="5675949"/>
                  <a:pt x="1439515" y="5675949"/>
                </a:cubicBezTo>
                <a:cubicBezTo>
                  <a:pt x="1405946" y="5729739"/>
                  <a:pt x="1352237" y="5756633"/>
                  <a:pt x="1291813" y="5756633"/>
                </a:cubicBezTo>
                <a:cubicBezTo>
                  <a:pt x="1258245" y="5756633"/>
                  <a:pt x="1217963" y="5743186"/>
                  <a:pt x="1191108" y="5723015"/>
                </a:cubicBezTo>
                <a:cubicBezTo>
                  <a:pt x="1103830" y="5669226"/>
                  <a:pt x="1083689" y="5554923"/>
                  <a:pt x="1144112" y="5474239"/>
                </a:cubicBezTo>
                <a:cubicBezTo>
                  <a:pt x="4735934" y="283571"/>
                  <a:pt x="4735934" y="283571"/>
                  <a:pt x="4735934" y="283571"/>
                </a:cubicBezTo>
                <a:cubicBezTo>
                  <a:pt x="4766146" y="239867"/>
                  <a:pt x="4809784" y="212972"/>
                  <a:pt x="4855941" y="204568"/>
                </a:cubicBezTo>
                <a:close/>
                <a:moveTo>
                  <a:pt x="5577155" y="0"/>
                </a:moveTo>
                <a:lnTo>
                  <a:pt x="7283139" y="0"/>
                </a:lnTo>
                <a:lnTo>
                  <a:pt x="7283139" y="6858000"/>
                </a:lnTo>
                <a:lnTo>
                  <a:pt x="794154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11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54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388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409950"/>
            <a:ext cx="6096000" cy="344805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-38100"/>
            <a:ext cx="6096000" cy="344805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-38100"/>
            <a:ext cx="6096000" cy="344805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096000" y="3409950"/>
            <a:ext cx="6096000" cy="344805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291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5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33B0F3F2-B49D-42FC-9580-C48A9608D991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726185"/>
            <a:ext cx="9796397" cy="25084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90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4430E-A271-48F1-B4C4-FFCE1054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FDF89A-44C2-4DE2-9ACE-B05CC056D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B92798-28D4-4FB6-AA11-E0D1A7AC7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2BF48-8161-46DD-8769-83D4A96D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F3661E-950A-4740-BB70-69F38C05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7F021F-75F7-47DE-AAB0-5579BC5E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8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8" Type="http://schemas.openxmlformats.org/officeDocument/2006/relationships/slideLayout" Target="../slideLayouts/slideLayout81.xml"/><Relationship Id="rId6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28.xml"/><Relationship Id="rId61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64" Type="http://schemas.openxmlformats.org/officeDocument/2006/relationships/slideLayout" Target="../slideLayouts/slideLayout87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82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6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Relationship Id="rId60" Type="http://schemas.openxmlformats.org/officeDocument/2006/relationships/slideLayout" Target="../slideLayouts/slideLayout83.xml"/><Relationship Id="rId6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7168C6-EF91-4F0E-99A7-689F23AC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8FA77-9AD5-40AF-BC0B-DD4237AA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13A39-CC08-4380-8903-BC51F06D4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162A9-BF40-4240-B47C-708B9A1FA168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4B8A6-164B-4D59-AAE0-EDCA9A3DB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0D313-7EEB-471C-AE4A-0F0461954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7A9F-5890-4533-BB0F-1EAD436B1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1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d-ID"/>
              <a:t>MOON - Prresentation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62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68588D-6D6A-4B02-9C10-60678BF3C4A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9347994" y="4919313"/>
            <a:ext cx="2640012" cy="2276475"/>
            <a:chOff x="-677811" y="0"/>
            <a:chExt cx="2133232" cy="1838993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BF221F9D-2B6D-4787-B23C-0495104E3F32}"/>
                </a:ext>
              </a:extLst>
            </p:cNvPr>
            <p:cNvSpPr/>
            <p:nvPr/>
          </p:nvSpPr>
          <p:spPr>
            <a:xfrm flipV="1">
              <a:off x="407405" y="548877"/>
              <a:ext cx="1041602" cy="897695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6A7F9873-6E6F-4162-A46A-A283CB124406}"/>
                </a:ext>
              </a:extLst>
            </p:cNvPr>
            <p:cNvSpPr/>
            <p:nvPr/>
          </p:nvSpPr>
          <p:spPr>
            <a:xfrm>
              <a:off x="-677811" y="0"/>
              <a:ext cx="2133232" cy="1838993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09A036-E0AD-47A9-90C1-7CF0F9364AC5}"/>
              </a:ext>
            </a:extLst>
          </p:cNvPr>
          <p:cNvGrpSpPr>
            <a:grpSpLocks/>
          </p:cNvGrpSpPr>
          <p:nvPr/>
        </p:nvGrpSpPr>
        <p:grpSpPr bwMode="auto">
          <a:xfrm>
            <a:off x="9202416" y="-455437"/>
            <a:ext cx="2133601" cy="1838325"/>
            <a:chOff x="-677811" y="0"/>
            <a:chExt cx="2133232" cy="1838993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032EC721-FFA7-40E2-8395-F7A72A16C4E8}"/>
                </a:ext>
              </a:extLst>
            </p:cNvPr>
            <p:cNvSpPr/>
            <p:nvPr/>
          </p:nvSpPr>
          <p:spPr>
            <a:xfrm flipV="1">
              <a:off x="407852" y="549475"/>
              <a:ext cx="1041220" cy="897264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24028951-B786-4800-8B14-46B1F735C438}"/>
                </a:ext>
              </a:extLst>
            </p:cNvPr>
            <p:cNvSpPr/>
            <p:nvPr/>
          </p:nvSpPr>
          <p:spPr>
            <a:xfrm>
              <a:off x="-677811" y="0"/>
              <a:ext cx="2133232" cy="1838993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3415B4-E414-4A10-8A97-F549D92AE7F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20758" y="2828835"/>
            <a:ext cx="884845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BUSINESS REPORT</a:t>
            </a:r>
            <a:endParaRPr lang="zh-CN" altLang="en-US" sz="7200" b="1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D1010A-C738-4DCA-93A1-3043113185B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86524" y="1218443"/>
            <a:ext cx="4179737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201X</a:t>
            </a:r>
            <a:endParaRPr lang="zh-CN" altLang="en-US" sz="11500" b="1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0D3879-E09F-49FE-972F-745FC3D51D88}"/>
              </a:ext>
            </a:extLst>
          </p:cNvPr>
          <p:cNvSpPr txBox="1"/>
          <p:nvPr/>
        </p:nvSpPr>
        <p:spPr>
          <a:xfrm>
            <a:off x="4154345" y="5215610"/>
            <a:ext cx="51418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67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汇报人：千库网    时间：</a:t>
            </a:r>
            <a:r>
              <a:rPr kumimoji="1" lang="en-US" altLang="zh-CN" sz="1867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XX</a:t>
            </a:r>
            <a:r>
              <a:rPr kumimoji="1" lang="zh-CN" altLang="en-US" sz="1867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年</a:t>
            </a:r>
            <a:r>
              <a:rPr kumimoji="1" lang="en-US" altLang="zh-CN" sz="1867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XX</a:t>
            </a:r>
            <a:r>
              <a:rPr kumimoji="1" lang="zh-CN" altLang="en-US" sz="1867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月</a:t>
            </a:r>
            <a:endParaRPr kumimoji="1" lang="zh-CN" altLang="en-US" sz="1867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1EE15E-E7FB-4053-8102-1A6FE227A001}"/>
              </a:ext>
            </a:extLst>
          </p:cNvPr>
          <p:cNvSpPr txBox="1"/>
          <p:nvPr/>
        </p:nvSpPr>
        <p:spPr>
          <a:xfrm>
            <a:off x="2877451" y="4690883"/>
            <a:ext cx="647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Please click here to modify the text for example </a:t>
            </a:r>
          </a:p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The text here you may post texts</a:t>
            </a:r>
            <a:endParaRPr kumimoji="1" lang="zh-CN" altLang="en-US" sz="1400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6B7E0D-D7EA-4E92-8EEC-CB6EC926889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-526158" y="2015166"/>
            <a:ext cx="5246068" cy="4523670"/>
            <a:chOff x="-677811" y="0"/>
            <a:chExt cx="2133232" cy="1838993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8E033EE1-6CFA-4A5E-9FEA-D509D919C8EE}"/>
                </a:ext>
              </a:extLst>
            </p:cNvPr>
            <p:cNvSpPr/>
            <p:nvPr/>
          </p:nvSpPr>
          <p:spPr>
            <a:xfrm flipV="1">
              <a:off x="407405" y="548877"/>
              <a:ext cx="1041602" cy="897695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3726C6D5-A9AD-4152-86E4-6F13ABA3AC5D}"/>
                </a:ext>
              </a:extLst>
            </p:cNvPr>
            <p:cNvSpPr/>
            <p:nvPr/>
          </p:nvSpPr>
          <p:spPr>
            <a:xfrm>
              <a:off x="-677811" y="0"/>
              <a:ext cx="2133232" cy="1838993"/>
            </a:xfrm>
            <a:prstGeom prst="triangl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53490" y="3759353"/>
            <a:ext cx="765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旅游介绍</a:t>
            </a:r>
            <a:r>
              <a:rPr kumimoji="1" lang="en-US" altLang="zh-CN" sz="5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PPT</a:t>
            </a:r>
            <a:r>
              <a:rPr kumimoji="1" lang="zh-CN" altLang="en-US" sz="5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模板</a:t>
            </a:r>
          </a:p>
        </p:txBody>
      </p:sp>
      <p:pic>
        <p:nvPicPr>
          <p:cNvPr id="18" name="Thomas Greenberg - The Right Path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2800" y="52643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9" grpId="0"/>
      <p:bldP spid="20" grpId="0"/>
      <p:bldP spid="21" grpId="0"/>
      <p:bldP spid="2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r="1372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r="3668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r="2041"/>
          <a:stretch>
            <a:fillRect/>
          </a:stretch>
        </p:blipFill>
        <p:spPr/>
      </p:pic>
      <p:cxnSp>
        <p:nvCxnSpPr>
          <p:cNvPr id="16" name="Straight Connector 15"/>
          <p:cNvCxnSpPr/>
          <p:nvPr/>
        </p:nvCxnSpPr>
        <p:spPr>
          <a:xfrm>
            <a:off x="1958678" y="5930798"/>
            <a:ext cx="250364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d-ID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MOON - Prresentation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pPr/>
              <a:t>10</a:t>
            </a:fld>
            <a:endParaRPr lang="id-ID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95978" y="5029052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6096000" y="5067045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9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72503" y="2888150"/>
            <a:ext cx="1889449" cy="345477"/>
            <a:chOff x="8543372" y="2997240"/>
            <a:chExt cx="1889449" cy="345477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 flipH="1">
              <a:off x="8543372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 flipH="1">
              <a:off x="8736698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 flipH="1">
              <a:off x="8930024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 flipH="1">
              <a:off x="9123350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 flipH="1">
              <a:off x="9316676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 flipH="1">
              <a:off x="9510002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 flipH="1">
              <a:off x="9703328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 flipH="1">
              <a:off x="9896654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 flipH="1">
              <a:off x="10089980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 flipH="1">
              <a:off x="10283306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74313" y="242237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点此替换文本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Roboto Thin" charset="0"/>
              <a:sym typeface="Baskerville Old Face" panose="0202060208050502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7254" y="34178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点此替换文本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Roboto Thin" charset="0"/>
              <a:sym typeface="Baskerville Old Face" panose="02020602080505020303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372503" y="3899528"/>
            <a:ext cx="1889449" cy="345477"/>
            <a:chOff x="8543372" y="2997240"/>
            <a:chExt cx="1889449" cy="345477"/>
          </a:xfrm>
          <a:solidFill>
            <a:schemeClr val="accent4">
              <a:lumMod val="75000"/>
            </a:schemeClr>
          </a:solidFill>
        </p:grpSpPr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 flipH="1">
              <a:off x="8543372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 flipH="1">
              <a:off x="8736698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 flipH="1">
              <a:off x="8930024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 flipH="1">
              <a:off x="9123350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 flipH="1">
              <a:off x="9316676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 flipH="1">
              <a:off x="9510002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 flipH="1">
              <a:off x="9703328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 flipH="1">
              <a:off x="9896654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5" name="Freeform 24"/>
            <p:cNvSpPr>
              <a:spLocks noChangeArrowheads="1"/>
            </p:cNvSpPr>
            <p:nvPr/>
          </p:nvSpPr>
          <p:spPr bwMode="auto">
            <a:xfrm flipH="1">
              <a:off x="10089980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6" name="Freeform 25"/>
            <p:cNvSpPr>
              <a:spLocks noChangeArrowheads="1"/>
            </p:cNvSpPr>
            <p:nvPr/>
          </p:nvSpPr>
          <p:spPr bwMode="auto">
            <a:xfrm flipH="1">
              <a:off x="10283306" y="2997240"/>
              <a:ext cx="149515" cy="345477"/>
            </a:xfrm>
            <a:custGeom>
              <a:avLst/>
              <a:gdLst>
                <a:gd name="connsiteX0" fmla="*/ 112136 w 149515"/>
                <a:gd name="connsiteY0" fmla="*/ 62372 h 345477"/>
                <a:gd name="connsiteX1" fmla="*/ 36311 w 149515"/>
                <a:gd name="connsiteY1" fmla="*/ 62372 h 345477"/>
                <a:gd name="connsiteX2" fmla="*/ 0 w 149515"/>
                <a:gd name="connsiteY2" fmla="*/ 99207 h 345477"/>
                <a:gd name="connsiteX3" fmla="*/ 0 w 149515"/>
                <a:gd name="connsiteY3" fmla="*/ 185507 h 345477"/>
                <a:gd name="connsiteX4" fmla="*/ 22427 w 149515"/>
                <a:gd name="connsiteY4" fmla="*/ 185507 h 345477"/>
                <a:gd name="connsiteX5" fmla="*/ 22427 w 149515"/>
                <a:gd name="connsiteY5" fmla="*/ 101312 h 345477"/>
                <a:gd name="connsiteX6" fmla="*/ 36311 w 149515"/>
                <a:gd name="connsiteY6" fmla="*/ 101312 h 345477"/>
                <a:gd name="connsiteX7" fmla="*/ 36311 w 149515"/>
                <a:gd name="connsiteY7" fmla="*/ 329691 h 345477"/>
                <a:gd name="connsiteX8" fmla="*/ 52330 w 149515"/>
                <a:gd name="connsiteY8" fmla="*/ 345477 h 345477"/>
                <a:gd name="connsiteX9" fmla="*/ 68350 w 149515"/>
                <a:gd name="connsiteY9" fmla="*/ 329691 h 345477"/>
                <a:gd name="connsiteX10" fmla="*/ 68350 w 149515"/>
                <a:gd name="connsiteY10" fmla="*/ 197084 h 345477"/>
                <a:gd name="connsiteX11" fmla="*/ 81165 w 149515"/>
                <a:gd name="connsiteY11" fmla="*/ 197084 h 345477"/>
                <a:gd name="connsiteX12" fmla="*/ 81165 w 149515"/>
                <a:gd name="connsiteY12" fmla="*/ 329691 h 345477"/>
                <a:gd name="connsiteX13" fmla="*/ 97185 w 149515"/>
                <a:gd name="connsiteY13" fmla="*/ 345477 h 345477"/>
                <a:gd name="connsiteX14" fmla="*/ 113204 w 149515"/>
                <a:gd name="connsiteY14" fmla="*/ 329691 h 345477"/>
                <a:gd name="connsiteX15" fmla="*/ 113204 w 149515"/>
                <a:gd name="connsiteY15" fmla="*/ 101312 h 345477"/>
                <a:gd name="connsiteX16" fmla="*/ 127088 w 149515"/>
                <a:gd name="connsiteY16" fmla="*/ 101312 h 345477"/>
                <a:gd name="connsiteX17" fmla="*/ 127088 w 149515"/>
                <a:gd name="connsiteY17" fmla="*/ 185507 h 345477"/>
                <a:gd name="connsiteX18" fmla="*/ 149515 w 149515"/>
                <a:gd name="connsiteY18" fmla="*/ 185507 h 345477"/>
                <a:gd name="connsiteX19" fmla="*/ 149515 w 149515"/>
                <a:gd name="connsiteY19" fmla="*/ 100260 h 345477"/>
                <a:gd name="connsiteX20" fmla="*/ 112136 w 149515"/>
                <a:gd name="connsiteY20" fmla="*/ 62372 h 345477"/>
                <a:gd name="connsiteX21" fmla="*/ 74757 w 149515"/>
                <a:gd name="connsiteY21" fmla="*/ 0 h 345477"/>
                <a:gd name="connsiteX22" fmla="*/ 46004 w 149515"/>
                <a:gd name="connsiteY22" fmla="*/ 28532 h 345477"/>
                <a:gd name="connsiteX23" fmla="*/ 74757 w 149515"/>
                <a:gd name="connsiteY23" fmla="*/ 57064 h 345477"/>
                <a:gd name="connsiteX24" fmla="*/ 103510 w 149515"/>
                <a:gd name="connsiteY24" fmla="*/ 28532 h 345477"/>
                <a:gd name="connsiteX25" fmla="*/ 74757 w 149515"/>
                <a:gd name="connsiteY25" fmla="*/ 0 h 34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515" h="345477">
                  <a:moveTo>
                    <a:pt x="112136" y="62372"/>
                  </a:moveTo>
                  <a:cubicBezTo>
                    <a:pt x="36311" y="62372"/>
                    <a:pt x="36311" y="62372"/>
                    <a:pt x="36311" y="62372"/>
                  </a:cubicBezTo>
                  <a:cubicBezTo>
                    <a:pt x="16019" y="62372"/>
                    <a:pt x="0" y="79211"/>
                    <a:pt x="0" y="99207"/>
                  </a:cubicBezTo>
                  <a:cubicBezTo>
                    <a:pt x="0" y="185507"/>
                    <a:pt x="0" y="185507"/>
                    <a:pt x="0" y="185507"/>
                  </a:cubicBezTo>
                  <a:cubicBezTo>
                    <a:pt x="0" y="202346"/>
                    <a:pt x="22427" y="202346"/>
                    <a:pt x="22427" y="185507"/>
                  </a:cubicBezTo>
                  <a:cubicBezTo>
                    <a:pt x="22427" y="101312"/>
                    <a:pt x="22427" y="101312"/>
                    <a:pt x="22427" y="101312"/>
                  </a:cubicBezTo>
                  <a:cubicBezTo>
                    <a:pt x="36311" y="101312"/>
                    <a:pt x="36311" y="101312"/>
                    <a:pt x="36311" y="101312"/>
                  </a:cubicBezTo>
                  <a:cubicBezTo>
                    <a:pt x="36311" y="329691"/>
                    <a:pt x="36311" y="329691"/>
                    <a:pt x="36311" y="329691"/>
                  </a:cubicBezTo>
                  <a:cubicBezTo>
                    <a:pt x="36311" y="339163"/>
                    <a:pt x="42719" y="345477"/>
                    <a:pt x="52330" y="345477"/>
                  </a:cubicBezTo>
                  <a:cubicBezTo>
                    <a:pt x="60874" y="345477"/>
                    <a:pt x="68350" y="339163"/>
                    <a:pt x="68350" y="329691"/>
                  </a:cubicBezTo>
                  <a:cubicBezTo>
                    <a:pt x="68350" y="197084"/>
                    <a:pt x="68350" y="197084"/>
                    <a:pt x="68350" y="197084"/>
                  </a:cubicBezTo>
                  <a:cubicBezTo>
                    <a:pt x="81165" y="197084"/>
                    <a:pt x="81165" y="197084"/>
                    <a:pt x="81165" y="197084"/>
                  </a:cubicBezTo>
                  <a:cubicBezTo>
                    <a:pt x="81165" y="329691"/>
                    <a:pt x="81165" y="329691"/>
                    <a:pt x="81165" y="329691"/>
                  </a:cubicBezTo>
                  <a:cubicBezTo>
                    <a:pt x="81165" y="339163"/>
                    <a:pt x="88641" y="345477"/>
                    <a:pt x="97185" y="345477"/>
                  </a:cubicBezTo>
                  <a:cubicBezTo>
                    <a:pt x="106796" y="345477"/>
                    <a:pt x="113204" y="339163"/>
                    <a:pt x="113204" y="329691"/>
                  </a:cubicBezTo>
                  <a:cubicBezTo>
                    <a:pt x="113204" y="101312"/>
                    <a:pt x="113204" y="101312"/>
                    <a:pt x="113204" y="101312"/>
                  </a:cubicBezTo>
                  <a:cubicBezTo>
                    <a:pt x="127088" y="101312"/>
                    <a:pt x="127088" y="101312"/>
                    <a:pt x="127088" y="101312"/>
                  </a:cubicBezTo>
                  <a:cubicBezTo>
                    <a:pt x="127088" y="185507"/>
                    <a:pt x="127088" y="185507"/>
                    <a:pt x="127088" y="185507"/>
                  </a:cubicBezTo>
                  <a:cubicBezTo>
                    <a:pt x="127088" y="202346"/>
                    <a:pt x="149515" y="202346"/>
                    <a:pt x="149515" y="185507"/>
                  </a:cubicBezTo>
                  <a:cubicBezTo>
                    <a:pt x="149515" y="100260"/>
                    <a:pt x="149515" y="100260"/>
                    <a:pt x="149515" y="100260"/>
                  </a:cubicBezTo>
                  <a:cubicBezTo>
                    <a:pt x="149515" y="81316"/>
                    <a:pt x="134564" y="62372"/>
                    <a:pt x="112136" y="62372"/>
                  </a:cubicBezTo>
                  <a:close/>
                  <a:moveTo>
                    <a:pt x="74757" y="0"/>
                  </a:moveTo>
                  <a:cubicBezTo>
                    <a:pt x="58877" y="0"/>
                    <a:pt x="46004" y="12774"/>
                    <a:pt x="46004" y="28532"/>
                  </a:cubicBezTo>
                  <a:cubicBezTo>
                    <a:pt x="46004" y="44290"/>
                    <a:pt x="58877" y="57064"/>
                    <a:pt x="74757" y="57064"/>
                  </a:cubicBezTo>
                  <a:cubicBezTo>
                    <a:pt x="90637" y="57064"/>
                    <a:pt x="103510" y="44290"/>
                    <a:pt x="103510" y="28532"/>
                  </a:cubicBezTo>
                  <a:cubicBezTo>
                    <a:pt x="103510" y="12774"/>
                    <a:pt x="90637" y="0"/>
                    <a:pt x="7475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00899" y="2500026"/>
            <a:ext cx="6701449" cy="3340359"/>
            <a:chOff x="807798" y="1815560"/>
            <a:chExt cx="7589089" cy="3782807"/>
          </a:xfrm>
          <a:solidFill>
            <a:schemeClr val="bg1">
              <a:lumMod val="85000"/>
            </a:schemeClr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273605" y="4517366"/>
              <a:ext cx="157208" cy="296336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6049904" y="4042950"/>
              <a:ext cx="43128" cy="82084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6379622" y="4134773"/>
              <a:ext cx="222595" cy="240686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6674560" y="4098600"/>
              <a:ext cx="214247" cy="240686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6879069" y="4214074"/>
              <a:ext cx="137730" cy="158602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599435" y="4375459"/>
              <a:ext cx="217030" cy="62606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6905502" y="4425544"/>
              <a:ext cx="65387" cy="15304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842898" y="4425544"/>
              <a:ext cx="50084" cy="19477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888808" y="4447804"/>
              <a:ext cx="33389" cy="29216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6823421" y="4428326"/>
              <a:ext cx="12521" cy="12521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984802" y="4428326"/>
              <a:ext cx="75126" cy="45911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7204614" y="4368503"/>
              <a:ext cx="16695" cy="30607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7037668" y="4310070"/>
              <a:ext cx="19477" cy="22260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7076622" y="4305896"/>
              <a:ext cx="59822" cy="23651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7076622" y="4247464"/>
              <a:ext cx="9739" cy="12521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7076622" y="42474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7066884" y="4201553"/>
              <a:ext cx="26433" cy="41737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7517638" y="4339286"/>
              <a:ext cx="82082" cy="45911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7136444" y="4253029"/>
              <a:ext cx="429886" cy="22399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573287" y="4303114"/>
              <a:ext cx="45910" cy="45911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7652586" y="4365720"/>
              <a:ext cx="23651" cy="26434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7797272" y="4464499"/>
              <a:ext cx="9739" cy="16695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7763883" y="4454760"/>
              <a:ext cx="23651" cy="9739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7768057" y="4425544"/>
              <a:ext cx="19477" cy="22260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7722147" y="4408849"/>
              <a:ext cx="29216" cy="16695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688758" y="4389371"/>
              <a:ext cx="2782" cy="278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7688758" y="4392154"/>
              <a:ext cx="16695" cy="6956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7432774" y="5162906"/>
              <a:ext cx="82082" cy="86257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7500943" y="5150385"/>
              <a:ext cx="9739" cy="9739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7261654" y="5044650"/>
              <a:ext cx="25042" cy="12521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7122532" y="4490933"/>
              <a:ext cx="33389" cy="12521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6763598" y="4481194"/>
              <a:ext cx="862555" cy="648322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6955586" y="4038776"/>
              <a:ext cx="94603" cy="89040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6866548" y="4016516"/>
              <a:ext cx="45910" cy="48694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2" name="Freeform 39"/>
            <p:cNvSpPr>
              <a:spLocks/>
            </p:cNvSpPr>
            <p:nvPr/>
          </p:nvSpPr>
          <p:spPr bwMode="auto">
            <a:xfrm>
              <a:off x="6902720" y="3852349"/>
              <a:ext cx="91820" cy="130777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>
              <a:off x="6994540" y="3983126"/>
              <a:ext cx="33389" cy="52867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6951412" y="3997039"/>
              <a:ext cx="23651" cy="31999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6965325" y="4016516"/>
              <a:ext cx="22259" cy="43129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6984802" y="4019299"/>
              <a:ext cx="12521" cy="23651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6991758" y="4035994"/>
              <a:ext cx="15303" cy="13912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6975063" y="3983126"/>
              <a:ext cx="16695" cy="19477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6919414" y="3963649"/>
              <a:ext cx="25042" cy="23651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6944456" y="3966432"/>
              <a:ext cx="6956" cy="4174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6908285" y="3696529"/>
              <a:ext cx="47301" cy="66780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6655083" y="3812003"/>
              <a:ext cx="59822" cy="45911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6596652" y="4276680"/>
              <a:ext cx="31998" cy="29216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6649518" y="4303114"/>
              <a:ext cx="12521" cy="12521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6457530" y="4269724"/>
              <a:ext cx="16695" cy="23651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6431097" y="4226595"/>
              <a:ext cx="20868" cy="16695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7112794" y="3496189"/>
              <a:ext cx="50084" cy="65389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8" name="Freeform 55"/>
            <p:cNvSpPr>
              <a:spLocks/>
            </p:cNvSpPr>
            <p:nvPr/>
          </p:nvSpPr>
          <p:spPr bwMode="auto">
            <a:xfrm>
              <a:off x="7172616" y="3482277"/>
              <a:ext cx="48693" cy="40346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9" name="Freeform 56"/>
            <p:cNvSpPr>
              <a:spLocks/>
            </p:cNvSpPr>
            <p:nvPr/>
          </p:nvSpPr>
          <p:spPr bwMode="auto">
            <a:xfrm>
              <a:off x="7139227" y="3311153"/>
              <a:ext cx="236507" cy="194775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7336780" y="3205418"/>
              <a:ext cx="118253" cy="98779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1" name="Freeform 58"/>
            <p:cNvSpPr>
              <a:spLocks/>
            </p:cNvSpPr>
            <p:nvPr/>
          </p:nvSpPr>
          <p:spPr bwMode="auto">
            <a:xfrm>
              <a:off x="7452251" y="3231852"/>
              <a:ext cx="19477" cy="16695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2" name="Freeform 59"/>
            <p:cNvSpPr>
              <a:spLocks/>
            </p:cNvSpPr>
            <p:nvPr/>
          </p:nvSpPr>
          <p:spPr bwMode="auto">
            <a:xfrm>
              <a:off x="7468945" y="3229069"/>
              <a:ext cx="2782" cy="278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7498161" y="3202636"/>
              <a:ext cx="26433" cy="19477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4" name="Freeform 61"/>
            <p:cNvSpPr>
              <a:spLocks/>
            </p:cNvSpPr>
            <p:nvPr/>
          </p:nvSpPr>
          <p:spPr bwMode="auto">
            <a:xfrm>
              <a:off x="7544071" y="3178984"/>
              <a:ext cx="12521" cy="16695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5" name="Freeform 62"/>
            <p:cNvSpPr>
              <a:spLocks/>
            </p:cNvSpPr>
            <p:nvPr/>
          </p:nvSpPr>
          <p:spPr bwMode="auto">
            <a:xfrm>
              <a:off x="7370169" y="2949428"/>
              <a:ext cx="62605" cy="236512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6" name="Freeform 63"/>
            <p:cNvSpPr>
              <a:spLocks/>
            </p:cNvSpPr>
            <p:nvPr/>
          </p:nvSpPr>
          <p:spPr bwMode="auto">
            <a:xfrm>
              <a:off x="5572716" y="2408232"/>
              <a:ext cx="2782" cy="417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7" name="Freeform 64"/>
            <p:cNvSpPr>
              <a:spLocks/>
            </p:cNvSpPr>
            <p:nvPr/>
          </p:nvSpPr>
          <p:spPr bwMode="auto">
            <a:xfrm>
              <a:off x="5575499" y="2412406"/>
              <a:ext cx="4174" cy="278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8" name="Freeform 65"/>
            <p:cNvSpPr>
              <a:spLocks/>
            </p:cNvSpPr>
            <p:nvPr/>
          </p:nvSpPr>
          <p:spPr bwMode="auto">
            <a:xfrm>
              <a:off x="5451681" y="2141112"/>
              <a:ext cx="371455" cy="28103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9" name="Freeform 66"/>
            <p:cNvSpPr>
              <a:spLocks noEditPoints="1"/>
            </p:cNvSpPr>
            <p:nvPr/>
          </p:nvSpPr>
          <p:spPr bwMode="auto">
            <a:xfrm>
              <a:off x="3999250" y="2116069"/>
              <a:ext cx="4397637" cy="2918841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0" name="Freeform 67"/>
            <p:cNvSpPr>
              <a:spLocks/>
            </p:cNvSpPr>
            <p:nvPr/>
          </p:nvSpPr>
          <p:spPr bwMode="auto">
            <a:xfrm>
              <a:off x="8153424" y="2369277"/>
              <a:ext cx="75126" cy="29216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1" name="Freeform 68"/>
            <p:cNvSpPr>
              <a:spLocks/>
            </p:cNvSpPr>
            <p:nvPr/>
          </p:nvSpPr>
          <p:spPr bwMode="auto">
            <a:xfrm>
              <a:off x="7929438" y="2434666"/>
              <a:ext cx="29216" cy="13912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2" name="Freeform 69"/>
            <p:cNvSpPr>
              <a:spLocks/>
            </p:cNvSpPr>
            <p:nvPr/>
          </p:nvSpPr>
          <p:spPr bwMode="auto">
            <a:xfrm>
              <a:off x="7235221" y="2191197"/>
              <a:ext cx="12521" cy="19477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6760816" y="2260760"/>
              <a:ext cx="6956" cy="556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6731600" y="2246847"/>
              <a:ext cx="36172" cy="19477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6467269" y="2027030"/>
              <a:ext cx="132166" cy="75127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6290584" y="1993640"/>
              <a:ext cx="48693" cy="26434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6307279" y="1937990"/>
              <a:ext cx="176685" cy="125212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6382405" y="2135547"/>
              <a:ext cx="23651" cy="16695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9" name="Freeform 76"/>
            <p:cNvSpPr>
              <a:spLocks/>
            </p:cNvSpPr>
            <p:nvPr/>
          </p:nvSpPr>
          <p:spPr bwMode="auto">
            <a:xfrm>
              <a:off x="6271107" y="1947729"/>
              <a:ext cx="29216" cy="5565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0" name="Freeform 77"/>
            <p:cNvSpPr>
              <a:spLocks/>
            </p:cNvSpPr>
            <p:nvPr/>
          </p:nvSpPr>
          <p:spPr bwMode="auto">
            <a:xfrm>
              <a:off x="6623085" y="2085462"/>
              <a:ext cx="22259" cy="13912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1" name="Freeform 78"/>
            <p:cNvSpPr>
              <a:spLocks/>
            </p:cNvSpPr>
            <p:nvPr/>
          </p:nvSpPr>
          <p:spPr bwMode="auto">
            <a:xfrm>
              <a:off x="5418291" y="1983901"/>
              <a:ext cx="6956" cy="6956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2" name="Freeform 79"/>
            <p:cNvSpPr>
              <a:spLocks/>
            </p:cNvSpPr>
            <p:nvPr/>
          </p:nvSpPr>
          <p:spPr bwMode="auto">
            <a:xfrm>
              <a:off x="5295864" y="1960250"/>
              <a:ext cx="151643" cy="45911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3" name="Freeform 80"/>
            <p:cNvSpPr>
              <a:spLocks/>
            </p:cNvSpPr>
            <p:nvPr/>
          </p:nvSpPr>
          <p:spPr bwMode="auto">
            <a:xfrm>
              <a:off x="5688187" y="1931034"/>
              <a:ext cx="52866" cy="33390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4" name="Freeform 81"/>
            <p:cNvSpPr>
              <a:spLocks/>
            </p:cNvSpPr>
            <p:nvPr/>
          </p:nvSpPr>
          <p:spPr bwMode="auto">
            <a:xfrm>
              <a:off x="5618627" y="1947729"/>
              <a:ext cx="55649" cy="38955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5" name="Freeform 82"/>
            <p:cNvSpPr>
              <a:spLocks/>
            </p:cNvSpPr>
            <p:nvPr/>
          </p:nvSpPr>
          <p:spPr bwMode="auto">
            <a:xfrm>
              <a:off x="5543501" y="1979727"/>
              <a:ext cx="58431" cy="23651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6" name="Freeform 83"/>
            <p:cNvSpPr>
              <a:spLocks/>
            </p:cNvSpPr>
            <p:nvPr/>
          </p:nvSpPr>
          <p:spPr bwMode="auto">
            <a:xfrm>
              <a:off x="5510112" y="1914339"/>
              <a:ext cx="89038" cy="59824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7" name="Freeform 84"/>
            <p:cNvSpPr>
              <a:spLocks/>
            </p:cNvSpPr>
            <p:nvPr/>
          </p:nvSpPr>
          <p:spPr bwMode="auto">
            <a:xfrm>
              <a:off x="4586344" y="2003379"/>
              <a:ext cx="294938" cy="164167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8" name="Freeform 85"/>
            <p:cNvSpPr>
              <a:spLocks/>
            </p:cNvSpPr>
            <p:nvPr/>
          </p:nvSpPr>
          <p:spPr bwMode="auto">
            <a:xfrm>
              <a:off x="4740769" y="1974162"/>
              <a:ext cx="193379" cy="75127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9" name="Freeform 86"/>
            <p:cNvSpPr>
              <a:spLocks/>
            </p:cNvSpPr>
            <p:nvPr/>
          </p:nvSpPr>
          <p:spPr bwMode="auto">
            <a:xfrm>
              <a:off x="4586344" y="205902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0" name="Freeform 87"/>
            <p:cNvSpPr>
              <a:spLocks/>
            </p:cNvSpPr>
            <p:nvPr/>
          </p:nvSpPr>
          <p:spPr bwMode="auto">
            <a:xfrm>
              <a:off x="4586344" y="2059029"/>
              <a:ext cx="278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1" name="Freeform 88"/>
            <p:cNvSpPr>
              <a:spLocks/>
            </p:cNvSpPr>
            <p:nvPr/>
          </p:nvSpPr>
          <p:spPr bwMode="auto">
            <a:xfrm>
              <a:off x="4575214" y="2059029"/>
              <a:ext cx="36172" cy="30607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2" name="Freeform 89"/>
            <p:cNvSpPr>
              <a:spLocks/>
            </p:cNvSpPr>
            <p:nvPr/>
          </p:nvSpPr>
          <p:spPr bwMode="auto">
            <a:xfrm>
              <a:off x="4150893" y="2935516"/>
              <a:ext cx="95994" cy="108517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3" name="Freeform 90"/>
            <p:cNvSpPr>
              <a:spLocks/>
            </p:cNvSpPr>
            <p:nvPr/>
          </p:nvSpPr>
          <p:spPr bwMode="auto">
            <a:xfrm>
              <a:off x="4213497" y="2840911"/>
              <a:ext cx="19477" cy="15304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4" name="Freeform 91"/>
            <p:cNvSpPr>
              <a:spLocks/>
            </p:cNvSpPr>
            <p:nvPr/>
          </p:nvSpPr>
          <p:spPr bwMode="auto">
            <a:xfrm>
              <a:off x="4246887" y="3080206"/>
              <a:ext cx="2782" cy="4174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5" name="Freeform 92"/>
            <p:cNvSpPr>
              <a:spLocks noEditPoints="1"/>
            </p:cNvSpPr>
            <p:nvPr/>
          </p:nvSpPr>
          <p:spPr bwMode="auto">
            <a:xfrm>
              <a:off x="4227410" y="2829781"/>
              <a:ext cx="173902" cy="250425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6" name="Freeform 93"/>
            <p:cNvSpPr>
              <a:spLocks/>
            </p:cNvSpPr>
            <p:nvPr/>
          </p:nvSpPr>
          <p:spPr bwMode="auto">
            <a:xfrm>
              <a:off x="4263581" y="2961949"/>
              <a:ext cx="9739" cy="9739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7" name="Freeform 94"/>
            <p:cNvSpPr>
              <a:spLocks/>
            </p:cNvSpPr>
            <p:nvPr/>
          </p:nvSpPr>
          <p:spPr bwMode="auto">
            <a:xfrm>
              <a:off x="3861519" y="2566835"/>
              <a:ext cx="214247" cy="98779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8" name="Freeform 95"/>
            <p:cNvSpPr>
              <a:spLocks/>
            </p:cNvSpPr>
            <p:nvPr/>
          </p:nvSpPr>
          <p:spPr bwMode="auto">
            <a:xfrm>
              <a:off x="2569079" y="3759135"/>
              <a:ext cx="219812" cy="72345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9" name="Freeform 96"/>
            <p:cNvSpPr>
              <a:spLocks/>
            </p:cNvSpPr>
            <p:nvPr/>
          </p:nvSpPr>
          <p:spPr bwMode="auto">
            <a:xfrm>
              <a:off x="2598294" y="3785569"/>
              <a:ext cx="12521" cy="13912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0" name="Freeform 97"/>
            <p:cNvSpPr>
              <a:spLocks/>
            </p:cNvSpPr>
            <p:nvPr/>
          </p:nvSpPr>
          <p:spPr bwMode="auto">
            <a:xfrm>
              <a:off x="2709592" y="3862088"/>
              <a:ext cx="36172" cy="15304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1" name="Freeform 98"/>
            <p:cNvSpPr>
              <a:spLocks/>
            </p:cNvSpPr>
            <p:nvPr/>
          </p:nvSpPr>
          <p:spPr bwMode="auto">
            <a:xfrm>
              <a:off x="2943316" y="3857914"/>
              <a:ext cx="29216" cy="13912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2" name="Freeform 99"/>
            <p:cNvSpPr>
              <a:spLocks/>
            </p:cNvSpPr>
            <p:nvPr/>
          </p:nvSpPr>
          <p:spPr bwMode="auto">
            <a:xfrm>
              <a:off x="2788891" y="3828698"/>
              <a:ext cx="127992" cy="48694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3" name="Freeform 100"/>
            <p:cNvSpPr>
              <a:spLocks/>
            </p:cNvSpPr>
            <p:nvPr/>
          </p:nvSpPr>
          <p:spPr bwMode="auto">
            <a:xfrm>
              <a:off x="3058787" y="4033211"/>
              <a:ext cx="16695" cy="16695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4" name="Freeform 101"/>
            <p:cNvSpPr>
              <a:spLocks/>
            </p:cNvSpPr>
            <p:nvPr/>
          </p:nvSpPr>
          <p:spPr bwMode="auto">
            <a:xfrm>
              <a:off x="3292512" y="4253029"/>
              <a:ext cx="48693" cy="43129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5" name="Freeform 102"/>
            <p:cNvSpPr>
              <a:spLocks/>
            </p:cNvSpPr>
            <p:nvPr/>
          </p:nvSpPr>
          <p:spPr bwMode="auto">
            <a:xfrm>
              <a:off x="2798630" y="5218556"/>
              <a:ext cx="16695" cy="36172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6" name="Freeform 103"/>
            <p:cNvSpPr>
              <a:spLocks noEditPoints="1"/>
            </p:cNvSpPr>
            <p:nvPr/>
          </p:nvSpPr>
          <p:spPr bwMode="auto">
            <a:xfrm>
              <a:off x="807798" y="2372060"/>
              <a:ext cx="2826953" cy="3226307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7" name="Freeform 104"/>
            <p:cNvSpPr>
              <a:spLocks/>
            </p:cNvSpPr>
            <p:nvPr/>
          </p:nvSpPr>
          <p:spPr bwMode="auto">
            <a:xfrm>
              <a:off x="1877644" y="35421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8" name="Freeform 105"/>
            <p:cNvSpPr>
              <a:spLocks/>
            </p:cNvSpPr>
            <p:nvPr/>
          </p:nvSpPr>
          <p:spPr bwMode="auto">
            <a:xfrm>
              <a:off x="2704027" y="3716007"/>
              <a:ext cx="9739" cy="13912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9" name="Freeform 106"/>
            <p:cNvSpPr>
              <a:spLocks/>
            </p:cNvSpPr>
            <p:nvPr/>
          </p:nvSpPr>
          <p:spPr bwMode="auto">
            <a:xfrm>
              <a:off x="2690115" y="3674269"/>
              <a:ext cx="19477" cy="5565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0" name="Freeform 107"/>
            <p:cNvSpPr>
              <a:spLocks/>
            </p:cNvSpPr>
            <p:nvPr/>
          </p:nvSpPr>
          <p:spPr bwMode="auto">
            <a:xfrm>
              <a:off x="2723504" y="3684008"/>
              <a:ext cx="5565" cy="556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1" name="Freeform 108"/>
            <p:cNvSpPr>
              <a:spLocks/>
            </p:cNvSpPr>
            <p:nvPr/>
          </p:nvSpPr>
          <p:spPr bwMode="auto">
            <a:xfrm>
              <a:off x="2798630" y="3795308"/>
              <a:ext cx="16695" cy="9739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2" name="Freeform 109"/>
            <p:cNvSpPr>
              <a:spLocks/>
            </p:cNvSpPr>
            <p:nvPr/>
          </p:nvSpPr>
          <p:spPr bwMode="auto">
            <a:xfrm>
              <a:off x="1465844" y="2853432"/>
              <a:ext cx="40345" cy="59824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3" name="Freeform 110"/>
            <p:cNvSpPr>
              <a:spLocks/>
            </p:cNvSpPr>
            <p:nvPr/>
          </p:nvSpPr>
          <p:spPr bwMode="auto">
            <a:xfrm>
              <a:off x="1827560" y="2292759"/>
              <a:ext cx="392323" cy="208687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4" name="Freeform 111"/>
            <p:cNvSpPr>
              <a:spLocks/>
            </p:cNvSpPr>
            <p:nvPr/>
          </p:nvSpPr>
          <p:spPr bwMode="auto">
            <a:xfrm>
              <a:off x="1682874" y="2256586"/>
              <a:ext cx="221204" cy="146081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5" name="Freeform 112"/>
            <p:cNvSpPr>
              <a:spLocks noEditPoints="1"/>
            </p:cNvSpPr>
            <p:nvPr/>
          </p:nvSpPr>
          <p:spPr bwMode="auto">
            <a:xfrm>
              <a:off x="1858167" y="2157807"/>
              <a:ext cx="260158" cy="108517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6" name="Freeform 113"/>
            <p:cNvSpPr>
              <a:spLocks/>
            </p:cNvSpPr>
            <p:nvPr/>
          </p:nvSpPr>
          <p:spPr bwMode="auto">
            <a:xfrm>
              <a:off x="1821995" y="2193980"/>
              <a:ext cx="31998" cy="26434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7" name="Freeform 114"/>
            <p:cNvSpPr>
              <a:spLocks/>
            </p:cNvSpPr>
            <p:nvPr/>
          </p:nvSpPr>
          <p:spPr bwMode="auto">
            <a:xfrm>
              <a:off x="1913816" y="2157807"/>
              <a:ext cx="26433" cy="973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8" name="Freeform 115"/>
            <p:cNvSpPr>
              <a:spLocks/>
            </p:cNvSpPr>
            <p:nvPr/>
          </p:nvSpPr>
          <p:spPr bwMode="auto">
            <a:xfrm>
              <a:off x="1745478" y="2125809"/>
              <a:ext cx="148860" cy="82084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39" name="Freeform 116"/>
            <p:cNvSpPr>
              <a:spLocks/>
            </p:cNvSpPr>
            <p:nvPr/>
          </p:nvSpPr>
          <p:spPr bwMode="auto">
            <a:xfrm>
              <a:off x="1947205" y="2068767"/>
              <a:ext cx="84864" cy="26434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0" name="Freeform 117"/>
            <p:cNvSpPr>
              <a:spLocks/>
            </p:cNvSpPr>
            <p:nvPr/>
          </p:nvSpPr>
          <p:spPr bwMode="auto">
            <a:xfrm>
              <a:off x="1947205" y="2102157"/>
              <a:ext cx="75126" cy="38955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1" name="Freeform 118"/>
            <p:cNvSpPr>
              <a:spLocks/>
            </p:cNvSpPr>
            <p:nvPr/>
          </p:nvSpPr>
          <p:spPr bwMode="auto">
            <a:xfrm>
              <a:off x="1909642" y="2095201"/>
              <a:ext cx="26433" cy="30607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2" name="Freeform 119"/>
            <p:cNvSpPr>
              <a:spLocks/>
            </p:cNvSpPr>
            <p:nvPr/>
          </p:nvSpPr>
          <p:spPr bwMode="auto">
            <a:xfrm>
              <a:off x="2193450" y="2289976"/>
              <a:ext cx="121036" cy="105735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3" name="Freeform 120"/>
            <p:cNvSpPr>
              <a:spLocks/>
            </p:cNvSpPr>
            <p:nvPr/>
          </p:nvSpPr>
          <p:spPr bwMode="auto">
            <a:xfrm>
              <a:off x="2140584" y="2167546"/>
              <a:ext cx="141904" cy="76519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4" name="Freeform 121"/>
            <p:cNvSpPr>
              <a:spLocks/>
            </p:cNvSpPr>
            <p:nvPr/>
          </p:nvSpPr>
          <p:spPr bwMode="auto">
            <a:xfrm>
              <a:off x="2249099" y="2451361"/>
              <a:ext cx="82082" cy="50085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5" name="Freeform 122"/>
            <p:cNvSpPr>
              <a:spLocks/>
            </p:cNvSpPr>
            <p:nvPr/>
          </p:nvSpPr>
          <p:spPr bwMode="auto">
            <a:xfrm>
              <a:off x="2325616" y="2277455"/>
              <a:ext cx="114080" cy="91822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6" name="Freeform 123"/>
            <p:cNvSpPr>
              <a:spLocks/>
            </p:cNvSpPr>
            <p:nvPr/>
          </p:nvSpPr>
          <p:spPr bwMode="auto">
            <a:xfrm>
              <a:off x="2104412" y="2118852"/>
              <a:ext cx="36172" cy="29216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7" name="Freeform 124"/>
            <p:cNvSpPr>
              <a:spLocks/>
            </p:cNvSpPr>
            <p:nvPr/>
          </p:nvSpPr>
          <p:spPr bwMode="auto">
            <a:xfrm>
              <a:off x="2128063" y="2217631"/>
              <a:ext cx="26433" cy="23651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8" name="Freeform 125"/>
            <p:cNvSpPr>
              <a:spLocks/>
            </p:cNvSpPr>
            <p:nvPr/>
          </p:nvSpPr>
          <p:spPr bwMode="auto">
            <a:xfrm>
              <a:off x="2114151" y="2042334"/>
              <a:ext cx="137730" cy="73736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49" name="Freeform 126"/>
            <p:cNvSpPr>
              <a:spLocks/>
            </p:cNvSpPr>
            <p:nvPr/>
          </p:nvSpPr>
          <p:spPr bwMode="auto">
            <a:xfrm>
              <a:off x="2169799" y="2104940"/>
              <a:ext cx="36172" cy="13912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0" name="Freeform 127"/>
            <p:cNvSpPr>
              <a:spLocks/>
            </p:cNvSpPr>
            <p:nvPr/>
          </p:nvSpPr>
          <p:spPr bwMode="auto">
            <a:xfrm>
              <a:off x="2304748" y="2148069"/>
              <a:ext cx="365890" cy="115474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1" name="Freeform 128"/>
            <p:cNvSpPr>
              <a:spLocks/>
            </p:cNvSpPr>
            <p:nvPr/>
          </p:nvSpPr>
          <p:spPr bwMode="auto">
            <a:xfrm>
              <a:off x="2311704" y="2210675"/>
              <a:ext cx="62605" cy="50085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2" name="Freeform 129"/>
            <p:cNvSpPr>
              <a:spLocks/>
            </p:cNvSpPr>
            <p:nvPr/>
          </p:nvSpPr>
          <p:spPr bwMode="auto">
            <a:xfrm>
              <a:off x="2318660" y="2118852"/>
              <a:ext cx="58431" cy="16695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3" name="Freeform 130"/>
            <p:cNvSpPr>
              <a:spLocks/>
            </p:cNvSpPr>
            <p:nvPr/>
          </p:nvSpPr>
          <p:spPr bwMode="auto">
            <a:xfrm>
              <a:off x="2272750" y="2063202"/>
              <a:ext cx="68170" cy="5565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4" name="Freeform 131"/>
            <p:cNvSpPr>
              <a:spLocks/>
            </p:cNvSpPr>
            <p:nvPr/>
          </p:nvSpPr>
          <p:spPr bwMode="auto">
            <a:xfrm>
              <a:off x="2246316" y="2010335"/>
              <a:ext cx="26433" cy="16695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5" name="Freeform 132"/>
            <p:cNvSpPr>
              <a:spLocks/>
            </p:cNvSpPr>
            <p:nvPr/>
          </p:nvSpPr>
          <p:spPr bwMode="auto">
            <a:xfrm>
              <a:off x="2321442" y="1943555"/>
              <a:ext cx="233724" cy="158602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6" name="Freeform 133"/>
            <p:cNvSpPr>
              <a:spLocks/>
            </p:cNvSpPr>
            <p:nvPr/>
          </p:nvSpPr>
          <p:spPr bwMode="auto">
            <a:xfrm>
              <a:off x="2506474" y="2596051"/>
              <a:ext cx="154425" cy="95996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7" name="Freeform 134"/>
            <p:cNvSpPr>
              <a:spLocks/>
            </p:cNvSpPr>
            <p:nvPr/>
          </p:nvSpPr>
          <p:spPr bwMode="auto">
            <a:xfrm>
              <a:off x="2723504" y="2501446"/>
              <a:ext cx="45910" cy="41737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8" name="Freeform 135"/>
            <p:cNvSpPr>
              <a:spLocks/>
            </p:cNvSpPr>
            <p:nvPr/>
          </p:nvSpPr>
          <p:spPr bwMode="auto">
            <a:xfrm>
              <a:off x="2588556" y="2694830"/>
              <a:ext cx="36172" cy="30607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59" name="Freeform 136"/>
            <p:cNvSpPr>
              <a:spLocks/>
            </p:cNvSpPr>
            <p:nvPr/>
          </p:nvSpPr>
          <p:spPr bwMode="auto">
            <a:xfrm>
              <a:off x="2644205" y="2292759"/>
              <a:ext cx="101559" cy="43129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0" name="Freeform 137"/>
            <p:cNvSpPr>
              <a:spLocks/>
            </p:cNvSpPr>
            <p:nvPr/>
          </p:nvSpPr>
          <p:spPr bwMode="auto">
            <a:xfrm>
              <a:off x="2653943" y="2715698"/>
              <a:ext cx="23651" cy="25042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1" name="Freeform 138"/>
            <p:cNvSpPr>
              <a:spLocks/>
            </p:cNvSpPr>
            <p:nvPr/>
          </p:nvSpPr>
          <p:spPr bwMode="auto">
            <a:xfrm>
              <a:off x="2776370" y="2513967"/>
              <a:ext cx="25042" cy="13912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2" name="Freeform 139"/>
            <p:cNvSpPr>
              <a:spLocks/>
            </p:cNvSpPr>
            <p:nvPr/>
          </p:nvSpPr>
          <p:spPr bwMode="auto">
            <a:xfrm>
              <a:off x="2670638" y="2470838"/>
              <a:ext cx="26433" cy="16695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3" name="Freeform 140"/>
            <p:cNvSpPr>
              <a:spLocks/>
            </p:cNvSpPr>
            <p:nvPr/>
          </p:nvSpPr>
          <p:spPr bwMode="auto">
            <a:xfrm>
              <a:off x="2446652" y="2292759"/>
              <a:ext cx="612136" cy="442417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4" name="Freeform 141"/>
            <p:cNvSpPr>
              <a:spLocks/>
            </p:cNvSpPr>
            <p:nvPr/>
          </p:nvSpPr>
          <p:spPr bwMode="auto">
            <a:xfrm>
              <a:off x="2699853" y="2672570"/>
              <a:ext cx="16695" cy="16695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5" name="Freeform 142"/>
            <p:cNvSpPr>
              <a:spLocks/>
            </p:cNvSpPr>
            <p:nvPr/>
          </p:nvSpPr>
          <p:spPr bwMode="auto">
            <a:xfrm>
              <a:off x="2571861" y="2586312"/>
              <a:ext cx="16695" cy="16695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6" name="Freeform 143"/>
            <p:cNvSpPr>
              <a:spLocks noEditPoints="1"/>
            </p:cNvSpPr>
            <p:nvPr/>
          </p:nvSpPr>
          <p:spPr bwMode="auto">
            <a:xfrm>
              <a:off x="2410480" y="1848950"/>
              <a:ext cx="655263" cy="345030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7" name="Freeform 144"/>
            <p:cNvSpPr>
              <a:spLocks noEditPoints="1"/>
            </p:cNvSpPr>
            <p:nvPr/>
          </p:nvSpPr>
          <p:spPr bwMode="auto">
            <a:xfrm>
              <a:off x="2818107" y="1815560"/>
              <a:ext cx="1279920" cy="972483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8" name="Freeform 145"/>
            <p:cNvSpPr>
              <a:spLocks/>
            </p:cNvSpPr>
            <p:nvPr/>
          </p:nvSpPr>
          <p:spPr bwMode="auto">
            <a:xfrm>
              <a:off x="3200691" y="2427710"/>
              <a:ext cx="62605" cy="47302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69" name="Freeform 146"/>
            <p:cNvSpPr>
              <a:spLocks/>
            </p:cNvSpPr>
            <p:nvPr/>
          </p:nvSpPr>
          <p:spPr bwMode="auto">
            <a:xfrm>
              <a:off x="3963078" y="2224587"/>
              <a:ext cx="33389" cy="12521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0" name="Freeform 147"/>
            <p:cNvSpPr>
              <a:spLocks/>
            </p:cNvSpPr>
            <p:nvPr/>
          </p:nvSpPr>
          <p:spPr bwMode="auto">
            <a:xfrm>
              <a:off x="3111653" y="3044033"/>
              <a:ext cx="134948" cy="139125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1" name="Freeform 148"/>
            <p:cNvSpPr>
              <a:spLocks/>
            </p:cNvSpPr>
            <p:nvPr/>
          </p:nvSpPr>
          <p:spPr bwMode="auto">
            <a:xfrm>
              <a:off x="7274175" y="2174502"/>
              <a:ext cx="164164" cy="66780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2" name="Freeform 149"/>
            <p:cNvSpPr>
              <a:spLocks/>
            </p:cNvSpPr>
            <p:nvPr/>
          </p:nvSpPr>
          <p:spPr bwMode="auto">
            <a:xfrm>
              <a:off x="2624727" y="3002296"/>
              <a:ext cx="26433" cy="12521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3" name="Freeform 150"/>
            <p:cNvSpPr>
              <a:spLocks/>
            </p:cNvSpPr>
            <p:nvPr/>
          </p:nvSpPr>
          <p:spPr bwMode="auto">
            <a:xfrm>
              <a:off x="1641137" y="3074641"/>
              <a:ext cx="91820" cy="5843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4" name="Freeform 151"/>
            <p:cNvSpPr>
              <a:spLocks/>
            </p:cNvSpPr>
            <p:nvPr/>
          </p:nvSpPr>
          <p:spPr bwMode="auto">
            <a:xfrm>
              <a:off x="1535405" y="2978644"/>
              <a:ext cx="38954" cy="52867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5" name="Freeform 152"/>
            <p:cNvSpPr>
              <a:spLocks/>
            </p:cNvSpPr>
            <p:nvPr/>
          </p:nvSpPr>
          <p:spPr bwMode="auto">
            <a:xfrm>
              <a:off x="1087433" y="2870127"/>
              <a:ext cx="40345" cy="26434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6" name="Freeform 153"/>
            <p:cNvSpPr>
              <a:spLocks/>
            </p:cNvSpPr>
            <p:nvPr/>
          </p:nvSpPr>
          <p:spPr bwMode="auto">
            <a:xfrm>
              <a:off x="4628080" y="3393237"/>
              <a:ext cx="55649" cy="40346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7" name="Freeform 154"/>
            <p:cNvSpPr>
              <a:spLocks/>
            </p:cNvSpPr>
            <p:nvPr/>
          </p:nvSpPr>
          <p:spPr bwMode="auto">
            <a:xfrm>
              <a:off x="4545998" y="3277763"/>
              <a:ext cx="19477" cy="40346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8" name="Freeform 155"/>
            <p:cNvSpPr>
              <a:spLocks/>
            </p:cNvSpPr>
            <p:nvPr/>
          </p:nvSpPr>
          <p:spPr bwMode="auto">
            <a:xfrm>
              <a:off x="4539042" y="3320892"/>
              <a:ext cx="33389" cy="570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79" name="Freeform 156"/>
            <p:cNvSpPr>
              <a:spLocks/>
            </p:cNvSpPr>
            <p:nvPr/>
          </p:nvSpPr>
          <p:spPr bwMode="auto">
            <a:xfrm>
              <a:off x="4420789" y="3354282"/>
              <a:ext cx="13912" cy="12521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0" name="Freeform 157"/>
            <p:cNvSpPr>
              <a:spLocks/>
            </p:cNvSpPr>
            <p:nvPr/>
          </p:nvSpPr>
          <p:spPr bwMode="auto">
            <a:xfrm>
              <a:off x="4575214" y="2925777"/>
              <a:ext cx="20868" cy="23651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1" name="Freeform 158"/>
            <p:cNvSpPr>
              <a:spLocks/>
            </p:cNvSpPr>
            <p:nvPr/>
          </p:nvSpPr>
          <p:spPr bwMode="auto">
            <a:xfrm>
              <a:off x="4598864" y="2902126"/>
              <a:ext cx="33389" cy="50085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2" name="Freeform 159"/>
            <p:cNvSpPr>
              <a:spLocks/>
            </p:cNvSpPr>
            <p:nvPr/>
          </p:nvSpPr>
          <p:spPr bwMode="auto">
            <a:xfrm>
              <a:off x="4743551" y="2850650"/>
              <a:ext cx="19477" cy="26434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3" name="Freeform 160"/>
            <p:cNvSpPr>
              <a:spLocks/>
            </p:cNvSpPr>
            <p:nvPr/>
          </p:nvSpPr>
          <p:spPr bwMode="auto">
            <a:xfrm>
              <a:off x="4822850" y="2810303"/>
              <a:ext cx="22259" cy="36172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4" name="Freeform 161"/>
            <p:cNvSpPr>
              <a:spLocks/>
            </p:cNvSpPr>
            <p:nvPr/>
          </p:nvSpPr>
          <p:spPr bwMode="auto">
            <a:xfrm>
              <a:off x="4868761" y="3462799"/>
              <a:ext cx="45910" cy="13912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5" name="Freeform 162"/>
            <p:cNvSpPr>
              <a:spLocks/>
            </p:cNvSpPr>
            <p:nvPr/>
          </p:nvSpPr>
          <p:spPr bwMode="auto">
            <a:xfrm>
              <a:off x="5049619" y="3460017"/>
              <a:ext cx="43128" cy="19477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6" name="Freeform 163"/>
            <p:cNvSpPr>
              <a:spLocks/>
            </p:cNvSpPr>
            <p:nvPr/>
          </p:nvSpPr>
          <p:spPr bwMode="auto">
            <a:xfrm>
              <a:off x="5490635" y="3983126"/>
              <a:ext cx="23651" cy="9739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7" name="Freeform 164"/>
            <p:cNvSpPr>
              <a:spLocks/>
            </p:cNvSpPr>
            <p:nvPr/>
          </p:nvSpPr>
          <p:spPr bwMode="auto">
            <a:xfrm>
              <a:off x="5375164" y="2454143"/>
              <a:ext cx="43128" cy="33390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8" name="Freeform 165"/>
            <p:cNvSpPr>
              <a:spLocks/>
            </p:cNvSpPr>
            <p:nvPr/>
          </p:nvSpPr>
          <p:spPr bwMode="auto">
            <a:xfrm>
              <a:off x="5599150" y="2415188"/>
              <a:ext cx="36172" cy="36172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89" name="Freeform 166"/>
            <p:cNvSpPr>
              <a:spLocks/>
            </p:cNvSpPr>
            <p:nvPr/>
          </p:nvSpPr>
          <p:spPr bwMode="auto">
            <a:xfrm>
              <a:off x="5839830" y="2296932"/>
              <a:ext cx="31998" cy="19477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0" name="Freeform 167"/>
            <p:cNvSpPr>
              <a:spLocks/>
            </p:cNvSpPr>
            <p:nvPr/>
          </p:nvSpPr>
          <p:spPr bwMode="auto">
            <a:xfrm>
              <a:off x="7339562" y="2273281"/>
              <a:ext cx="69561" cy="30607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1" name="Freeform 168"/>
            <p:cNvSpPr>
              <a:spLocks/>
            </p:cNvSpPr>
            <p:nvPr/>
          </p:nvSpPr>
          <p:spPr bwMode="auto">
            <a:xfrm>
              <a:off x="7471728" y="2203719"/>
              <a:ext cx="94603" cy="33390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2" name="Freeform 169"/>
            <p:cNvSpPr>
              <a:spLocks/>
            </p:cNvSpPr>
            <p:nvPr/>
          </p:nvSpPr>
          <p:spPr bwMode="auto">
            <a:xfrm>
              <a:off x="7336780" y="2251021"/>
              <a:ext cx="19477" cy="22260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3" name="Freeform 170"/>
            <p:cNvSpPr>
              <a:spLocks/>
            </p:cNvSpPr>
            <p:nvPr/>
          </p:nvSpPr>
          <p:spPr bwMode="auto">
            <a:xfrm>
              <a:off x="2998965" y="3089944"/>
              <a:ext cx="52866" cy="26434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4" name="Freeform 171"/>
            <p:cNvSpPr>
              <a:spLocks/>
            </p:cNvSpPr>
            <p:nvPr/>
          </p:nvSpPr>
          <p:spPr bwMode="auto">
            <a:xfrm>
              <a:off x="3003139" y="3176202"/>
              <a:ext cx="45910" cy="23651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5" name="Freeform 172"/>
            <p:cNvSpPr>
              <a:spLocks/>
            </p:cNvSpPr>
            <p:nvPr/>
          </p:nvSpPr>
          <p:spPr bwMode="auto">
            <a:xfrm>
              <a:off x="3061570" y="3176202"/>
              <a:ext cx="26433" cy="33390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96" name="Freeform 173"/>
            <p:cNvSpPr>
              <a:spLocks/>
            </p:cNvSpPr>
            <p:nvPr/>
          </p:nvSpPr>
          <p:spPr bwMode="auto">
            <a:xfrm>
              <a:off x="817537" y="2788043"/>
              <a:ext cx="33389" cy="15304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203" name="文本框 202"/>
          <p:cNvSpPr txBox="1"/>
          <p:nvPr/>
        </p:nvSpPr>
        <p:spPr>
          <a:xfrm>
            <a:off x="4498921" y="1062653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204" name="Subtitle 2"/>
          <p:cNvSpPr txBox="1">
            <a:spLocks/>
          </p:cNvSpPr>
          <p:nvPr/>
        </p:nvSpPr>
        <p:spPr bwMode="auto">
          <a:xfrm>
            <a:off x="8254906" y="4473036"/>
            <a:ext cx="3658988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8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042037613"/>
              </p:ext>
            </p:extLst>
          </p:nvPr>
        </p:nvGraphicFramePr>
        <p:xfrm>
          <a:off x="6985262" y="763571"/>
          <a:ext cx="4271026" cy="5769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913757" y="3946209"/>
            <a:ext cx="16778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Medium" charset="0"/>
                <a:sym typeface="Baskerville Old Face" panose="02020602080505020303" pitchFamily="18" charset="0"/>
              </a:rPr>
              <a:t>Far far away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behind the word mountains, far from the countries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Vokalia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1121906" y="3893270"/>
            <a:ext cx="659876" cy="6598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3757" y="4907743"/>
            <a:ext cx="16778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Medium" charset="0"/>
                <a:sym typeface="Baskerville Old Face" panose="02020602080505020303" pitchFamily="18" charset="0"/>
              </a:rPr>
              <a:t>Far far away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behind the word mountains, far from the countries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Vokalia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.</a:t>
            </a:r>
          </a:p>
        </p:txBody>
      </p:sp>
      <p:sp>
        <p:nvSpPr>
          <p:cNvPr id="7" name="Oval 6"/>
          <p:cNvSpPr/>
          <p:nvPr/>
        </p:nvSpPr>
        <p:spPr>
          <a:xfrm>
            <a:off x="1121906" y="4854804"/>
            <a:ext cx="659876" cy="6598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7530" y="3946209"/>
            <a:ext cx="16778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Medium" charset="0"/>
                <a:sym typeface="Baskerville Old Face" panose="02020602080505020303" pitchFamily="18" charset="0"/>
              </a:rPr>
              <a:t>Far far away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behind the word mountains, far from the countries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Vokalia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.</a:t>
            </a:r>
          </a:p>
        </p:txBody>
      </p:sp>
      <p:sp>
        <p:nvSpPr>
          <p:cNvPr id="9" name="Oval 8"/>
          <p:cNvSpPr/>
          <p:nvPr/>
        </p:nvSpPr>
        <p:spPr>
          <a:xfrm>
            <a:off x="3855679" y="3893270"/>
            <a:ext cx="659876" cy="6598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47530" y="4907743"/>
            <a:ext cx="16778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Medium" charset="0"/>
                <a:sym typeface="Baskerville Old Face" panose="02020602080505020303" pitchFamily="18" charset="0"/>
              </a:rPr>
              <a:t>Far far away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behind the word mountains, far from the countries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Vokalia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.</a:t>
            </a:r>
          </a:p>
        </p:txBody>
      </p:sp>
      <p:sp>
        <p:nvSpPr>
          <p:cNvPr id="11" name="Oval 10"/>
          <p:cNvSpPr/>
          <p:nvPr/>
        </p:nvSpPr>
        <p:spPr>
          <a:xfrm>
            <a:off x="3855679" y="4854804"/>
            <a:ext cx="659876" cy="659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6591" y="4011477"/>
            <a:ext cx="490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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05789" y="4972539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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39563" y="401147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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9562" y="4974946"/>
            <a:ext cx="492444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</a:t>
            </a:r>
          </a:p>
        </p:txBody>
      </p:sp>
      <p:sp>
        <p:nvSpPr>
          <p:cNvPr id="16" name="Cross 15"/>
          <p:cNvSpPr/>
          <p:nvPr/>
        </p:nvSpPr>
        <p:spPr>
          <a:xfrm>
            <a:off x="3915823" y="1357265"/>
            <a:ext cx="711746" cy="711746"/>
          </a:xfrm>
          <a:prstGeom prst="plus">
            <a:avLst>
              <a:gd name="adj" fmla="val 46053"/>
            </a:avLst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5789" y="2283522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77566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6" b="28536"/>
          <a:stretch>
            <a:fillRect/>
          </a:stretch>
        </p:blipFill>
        <p:spPr>
          <a:xfrm>
            <a:off x="0" y="0"/>
            <a:ext cx="12192000" cy="3490628"/>
          </a:xfrm>
        </p:spPr>
      </p:pic>
      <p:sp>
        <p:nvSpPr>
          <p:cNvPr id="7" name="TextBox 23"/>
          <p:cNvSpPr txBox="1"/>
          <p:nvPr/>
        </p:nvSpPr>
        <p:spPr>
          <a:xfrm>
            <a:off x="6822477" y="3614888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6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id-ID" sz="66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6895469" y="4572560"/>
            <a:ext cx="470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dolor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,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consectetur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adipiscing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elit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Proin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sed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libero in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ultrices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diam.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Suspendisse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placerat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vel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fermentum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Aenean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nunc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purus, </a:t>
            </a:r>
          </a:p>
        </p:txBody>
      </p:sp>
      <p:sp>
        <p:nvSpPr>
          <p:cNvPr id="9" name="文本框 18"/>
          <p:cNvSpPr txBox="1">
            <a:spLocks noChangeArrowheads="1"/>
          </p:cNvSpPr>
          <p:nvPr/>
        </p:nvSpPr>
        <p:spPr bwMode="auto">
          <a:xfrm>
            <a:off x="1129110" y="3807889"/>
            <a:ext cx="44777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PART</a:t>
            </a: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3</a:t>
            </a:r>
            <a:endParaRPr kumimoji="1" lang="zh-CN" altLang="en-US" sz="115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44602" y="5218891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8736" y="4851481"/>
            <a:ext cx="14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5088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r="30301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0" b="8300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7" r="10057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7977259" y="2977334"/>
            <a:ext cx="250364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10079" y="1681163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7776043" y="3362325"/>
            <a:ext cx="2704858" cy="118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3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1607"/>
          <p:cNvSpPr/>
          <p:nvPr/>
        </p:nvSpPr>
        <p:spPr>
          <a:xfrm rot="2053149">
            <a:off x="4982632" y="3346601"/>
            <a:ext cx="283651" cy="285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84" h="20505" extrusionOk="0">
                <a:moveTo>
                  <a:pt x="1989" y="6786"/>
                </a:moveTo>
                <a:cubicBezTo>
                  <a:pt x="2274" y="7662"/>
                  <a:pt x="2842" y="8537"/>
                  <a:pt x="3126" y="9121"/>
                </a:cubicBezTo>
                <a:cubicBezTo>
                  <a:pt x="4547" y="12332"/>
                  <a:pt x="6253" y="14959"/>
                  <a:pt x="7674" y="17878"/>
                </a:cubicBezTo>
                <a:cubicBezTo>
                  <a:pt x="8242" y="18754"/>
                  <a:pt x="8811" y="19629"/>
                  <a:pt x="9379" y="20505"/>
                </a:cubicBezTo>
                <a:cubicBezTo>
                  <a:pt x="17337" y="15543"/>
                  <a:pt x="21600" y="7954"/>
                  <a:pt x="19042" y="3283"/>
                </a:cubicBezTo>
                <a:cubicBezTo>
                  <a:pt x="16484" y="-1095"/>
                  <a:pt x="8242" y="-1095"/>
                  <a:pt x="0" y="3283"/>
                </a:cubicBezTo>
                <a:cubicBezTo>
                  <a:pt x="568" y="4451"/>
                  <a:pt x="1421" y="5619"/>
                  <a:pt x="1989" y="6786"/>
                </a:cubicBezTo>
                <a:close/>
              </a:path>
            </a:pathLst>
          </a:custGeom>
          <a:solidFill>
            <a:srgbClr val="4E798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0" name="Shape 1608"/>
          <p:cNvSpPr/>
          <p:nvPr/>
        </p:nvSpPr>
        <p:spPr>
          <a:xfrm rot="2053149">
            <a:off x="4790248" y="3662395"/>
            <a:ext cx="252933" cy="26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8" h="20006" extrusionOk="0">
                <a:moveTo>
                  <a:pt x="17035" y="10648"/>
                </a:moveTo>
                <a:cubicBezTo>
                  <a:pt x="12453" y="7910"/>
                  <a:pt x="6890" y="4259"/>
                  <a:pt x="2963" y="0"/>
                </a:cubicBezTo>
                <a:cubicBezTo>
                  <a:pt x="-1292" y="8518"/>
                  <a:pt x="-965" y="16732"/>
                  <a:pt x="3944" y="19166"/>
                </a:cubicBezTo>
                <a:cubicBezTo>
                  <a:pt x="8199" y="21600"/>
                  <a:pt x="14744" y="18558"/>
                  <a:pt x="20308" y="12473"/>
                </a:cubicBezTo>
                <a:cubicBezTo>
                  <a:pt x="18999" y="11865"/>
                  <a:pt x="18017" y="11256"/>
                  <a:pt x="17035" y="10648"/>
                </a:cubicBezTo>
                <a:close/>
              </a:path>
            </a:pathLst>
          </a:custGeom>
          <a:solidFill>
            <a:srgbClr val="567C8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6" name="Shape 1609"/>
          <p:cNvSpPr/>
          <p:nvPr/>
        </p:nvSpPr>
        <p:spPr>
          <a:xfrm rot="2053149">
            <a:off x="5671609" y="2273950"/>
            <a:ext cx="265320" cy="25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7" h="20489" extrusionOk="0">
                <a:moveTo>
                  <a:pt x="9636" y="17166"/>
                </a:moveTo>
                <a:cubicBezTo>
                  <a:pt x="12413" y="12514"/>
                  <a:pt x="15807" y="6864"/>
                  <a:pt x="20127" y="2877"/>
                </a:cubicBezTo>
                <a:cubicBezTo>
                  <a:pt x="11796" y="-1111"/>
                  <a:pt x="3464" y="-1111"/>
                  <a:pt x="687" y="3874"/>
                </a:cubicBezTo>
                <a:cubicBezTo>
                  <a:pt x="-1473" y="8194"/>
                  <a:pt x="1613" y="15172"/>
                  <a:pt x="7784" y="20489"/>
                </a:cubicBezTo>
                <a:cubicBezTo>
                  <a:pt x="8401" y="19492"/>
                  <a:pt x="9018" y="18163"/>
                  <a:pt x="9636" y="17166"/>
                </a:cubicBezTo>
                <a:close/>
              </a:path>
            </a:pathLst>
          </a:custGeom>
          <a:solidFill>
            <a:srgbClr val="4E798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7" name="Shape 1610"/>
          <p:cNvSpPr/>
          <p:nvPr/>
        </p:nvSpPr>
        <p:spPr>
          <a:xfrm rot="2053149">
            <a:off x="5865366" y="4333800"/>
            <a:ext cx="285225" cy="283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5" h="19784" extrusionOk="0">
                <a:moveTo>
                  <a:pt x="6786" y="18079"/>
                </a:moveTo>
                <a:cubicBezTo>
                  <a:pt x="7662" y="17510"/>
                  <a:pt x="8246" y="17226"/>
                  <a:pt x="9121" y="16658"/>
                </a:cubicBezTo>
                <a:cubicBezTo>
                  <a:pt x="12040" y="15237"/>
                  <a:pt x="14959" y="13816"/>
                  <a:pt x="17878" y="12395"/>
                </a:cubicBezTo>
                <a:cubicBezTo>
                  <a:pt x="18754" y="11826"/>
                  <a:pt x="19629" y="10973"/>
                  <a:pt x="20505" y="10405"/>
                </a:cubicBezTo>
                <a:cubicBezTo>
                  <a:pt x="15251" y="2447"/>
                  <a:pt x="7954" y="-1816"/>
                  <a:pt x="3283" y="742"/>
                </a:cubicBezTo>
                <a:cubicBezTo>
                  <a:pt x="-1095" y="3300"/>
                  <a:pt x="-1095" y="11826"/>
                  <a:pt x="3283" y="19784"/>
                </a:cubicBezTo>
                <a:cubicBezTo>
                  <a:pt x="4451" y="19216"/>
                  <a:pt x="5619" y="18647"/>
                  <a:pt x="6786" y="18079"/>
                </a:cubicBezTo>
                <a:close/>
              </a:path>
            </a:pathLst>
          </a:custGeom>
          <a:solidFill>
            <a:srgbClr val="567C8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8" name="Shape 1611"/>
          <p:cNvSpPr/>
          <p:nvPr/>
        </p:nvSpPr>
        <p:spPr>
          <a:xfrm rot="2053149">
            <a:off x="6850388" y="3452235"/>
            <a:ext cx="282805" cy="28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84" h="20470" extrusionOk="0">
                <a:moveTo>
                  <a:pt x="17795" y="13427"/>
                </a:moveTo>
                <a:cubicBezTo>
                  <a:pt x="17510" y="12843"/>
                  <a:pt x="16942" y="11968"/>
                  <a:pt x="16658" y="11092"/>
                </a:cubicBezTo>
                <a:cubicBezTo>
                  <a:pt x="15237" y="8173"/>
                  <a:pt x="13531" y="5546"/>
                  <a:pt x="12110" y="2627"/>
                </a:cubicBezTo>
                <a:cubicBezTo>
                  <a:pt x="11542" y="1751"/>
                  <a:pt x="10973" y="876"/>
                  <a:pt x="10405" y="0"/>
                </a:cubicBezTo>
                <a:cubicBezTo>
                  <a:pt x="2447" y="4962"/>
                  <a:pt x="-1816" y="12551"/>
                  <a:pt x="742" y="16930"/>
                </a:cubicBezTo>
                <a:cubicBezTo>
                  <a:pt x="3300" y="21600"/>
                  <a:pt x="11542" y="21600"/>
                  <a:pt x="19784" y="17222"/>
                </a:cubicBezTo>
                <a:cubicBezTo>
                  <a:pt x="19216" y="16054"/>
                  <a:pt x="18363" y="14886"/>
                  <a:pt x="17795" y="13427"/>
                </a:cubicBezTo>
                <a:close/>
              </a:path>
            </a:pathLst>
          </a:custGeom>
          <a:solidFill>
            <a:srgbClr val="68868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9" name="Shape 1612"/>
          <p:cNvSpPr/>
          <p:nvPr/>
        </p:nvSpPr>
        <p:spPr>
          <a:xfrm rot="2053149">
            <a:off x="6179873" y="4556207"/>
            <a:ext cx="267100" cy="2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02" h="20459" extrusionOk="0">
                <a:moveTo>
                  <a:pt x="10344" y="3600"/>
                </a:moveTo>
                <a:cubicBezTo>
                  <a:pt x="7606" y="8182"/>
                  <a:pt x="4259" y="13745"/>
                  <a:pt x="0" y="17345"/>
                </a:cubicBezTo>
                <a:cubicBezTo>
                  <a:pt x="8214" y="21600"/>
                  <a:pt x="16428" y="21600"/>
                  <a:pt x="19166" y="16691"/>
                </a:cubicBezTo>
                <a:cubicBezTo>
                  <a:pt x="21600" y="12436"/>
                  <a:pt x="18558" y="5564"/>
                  <a:pt x="12169" y="0"/>
                </a:cubicBezTo>
                <a:cubicBezTo>
                  <a:pt x="11561" y="1309"/>
                  <a:pt x="10952" y="2618"/>
                  <a:pt x="10344" y="3600"/>
                </a:cubicBezTo>
                <a:close/>
              </a:path>
            </a:pathLst>
          </a:custGeom>
          <a:solidFill>
            <a:srgbClr val="68868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0" name="Shape 1613"/>
          <p:cNvSpPr/>
          <p:nvPr/>
        </p:nvSpPr>
        <p:spPr>
          <a:xfrm rot="2053149">
            <a:off x="5976013" y="2489150"/>
            <a:ext cx="287289" cy="286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1" h="19807" extrusionOk="0">
                <a:moveTo>
                  <a:pt x="13536" y="1964"/>
                </a:moveTo>
                <a:cubicBezTo>
                  <a:pt x="12960" y="2525"/>
                  <a:pt x="12096" y="2805"/>
                  <a:pt x="11232" y="3366"/>
                </a:cubicBezTo>
                <a:cubicBezTo>
                  <a:pt x="8352" y="4488"/>
                  <a:pt x="5472" y="6171"/>
                  <a:pt x="2592" y="7574"/>
                </a:cubicBezTo>
                <a:cubicBezTo>
                  <a:pt x="1728" y="8135"/>
                  <a:pt x="864" y="8696"/>
                  <a:pt x="0" y="9538"/>
                </a:cubicBezTo>
                <a:cubicBezTo>
                  <a:pt x="5184" y="17392"/>
                  <a:pt x="12672" y="21600"/>
                  <a:pt x="16992" y="19075"/>
                </a:cubicBezTo>
                <a:cubicBezTo>
                  <a:pt x="21600" y="16551"/>
                  <a:pt x="21312" y="8135"/>
                  <a:pt x="16992" y="0"/>
                </a:cubicBezTo>
                <a:cubicBezTo>
                  <a:pt x="15840" y="842"/>
                  <a:pt x="14688" y="1403"/>
                  <a:pt x="13536" y="1964"/>
                </a:cubicBezTo>
                <a:close/>
              </a:path>
            </a:pathLst>
          </a:custGeom>
          <a:solidFill>
            <a:srgbClr val="7D989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1" name="Shape 1614"/>
          <p:cNvSpPr/>
          <p:nvPr/>
        </p:nvSpPr>
        <p:spPr>
          <a:xfrm rot="2053149">
            <a:off x="7065303" y="3168806"/>
            <a:ext cx="252481" cy="26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2" h="19984" extrusionOk="0">
                <a:moveTo>
                  <a:pt x="3273" y="9493"/>
                </a:moveTo>
                <a:cubicBezTo>
                  <a:pt x="7855" y="12270"/>
                  <a:pt x="13418" y="15664"/>
                  <a:pt x="17345" y="19984"/>
                </a:cubicBezTo>
                <a:cubicBezTo>
                  <a:pt x="21600" y="11653"/>
                  <a:pt x="21273" y="3321"/>
                  <a:pt x="16691" y="853"/>
                </a:cubicBezTo>
                <a:cubicBezTo>
                  <a:pt x="12109" y="-1616"/>
                  <a:pt x="5564" y="1470"/>
                  <a:pt x="0" y="7641"/>
                </a:cubicBezTo>
                <a:cubicBezTo>
                  <a:pt x="1309" y="8258"/>
                  <a:pt x="2291" y="8875"/>
                  <a:pt x="3273" y="9493"/>
                </a:cubicBezTo>
                <a:close/>
              </a:path>
            </a:pathLst>
          </a:custGeom>
          <a:solidFill>
            <a:srgbClr val="7D989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2" name="Shape 1615"/>
          <p:cNvSpPr/>
          <p:nvPr/>
        </p:nvSpPr>
        <p:spPr>
          <a:xfrm rot="2053149">
            <a:off x="4869953" y="2354031"/>
            <a:ext cx="2378636" cy="2378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2" y="21600"/>
                </a:moveTo>
                <a:cubicBezTo>
                  <a:pt x="4837" y="21600"/>
                  <a:pt x="0" y="16763"/>
                  <a:pt x="0" y="10782"/>
                </a:cubicBezTo>
                <a:cubicBezTo>
                  <a:pt x="0" y="4837"/>
                  <a:pt x="4837" y="0"/>
                  <a:pt x="10782" y="0"/>
                </a:cubicBezTo>
                <a:cubicBezTo>
                  <a:pt x="16726" y="0"/>
                  <a:pt x="21600" y="4837"/>
                  <a:pt x="21600" y="10782"/>
                </a:cubicBezTo>
                <a:cubicBezTo>
                  <a:pt x="21600" y="16763"/>
                  <a:pt x="16726" y="21600"/>
                  <a:pt x="10782" y="21600"/>
                </a:cubicBezTo>
                <a:close/>
                <a:moveTo>
                  <a:pt x="10782" y="2880"/>
                </a:moveTo>
                <a:cubicBezTo>
                  <a:pt x="6425" y="2880"/>
                  <a:pt x="2880" y="6425"/>
                  <a:pt x="2880" y="10782"/>
                </a:cubicBezTo>
                <a:cubicBezTo>
                  <a:pt x="2880" y="15138"/>
                  <a:pt x="6425" y="18720"/>
                  <a:pt x="10782" y="18720"/>
                </a:cubicBezTo>
                <a:cubicBezTo>
                  <a:pt x="15138" y="18720"/>
                  <a:pt x="18683" y="15138"/>
                  <a:pt x="18683" y="10782"/>
                </a:cubicBezTo>
                <a:cubicBezTo>
                  <a:pt x="18683" y="6425"/>
                  <a:pt x="15138" y="2880"/>
                  <a:pt x="10782" y="2880"/>
                </a:cubicBezTo>
                <a:close/>
              </a:path>
            </a:pathLst>
          </a:custGeom>
          <a:solidFill>
            <a:srgbClr val="EDEFF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3" name="Shape 1616"/>
          <p:cNvSpPr/>
          <p:nvPr/>
        </p:nvSpPr>
        <p:spPr>
          <a:xfrm rot="2053149">
            <a:off x="6117135" y="2512547"/>
            <a:ext cx="1331577" cy="697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22" extrusionOk="0">
                <a:moveTo>
                  <a:pt x="1017" y="21223"/>
                </a:moveTo>
                <a:cubicBezTo>
                  <a:pt x="2133" y="19967"/>
                  <a:pt x="2068" y="15698"/>
                  <a:pt x="886" y="11679"/>
                </a:cubicBezTo>
                <a:cubicBezTo>
                  <a:pt x="164" y="9167"/>
                  <a:pt x="-99" y="6405"/>
                  <a:pt x="32" y="4521"/>
                </a:cubicBezTo>
                <a:cubicBezTo>
                  <a:pt x="164" y="3140"/>
                  <a:pt x="623" y="2135"/>
                  <a:pt x="1280" y="1758"/>
                </a:cubicBezTo>
                <a:cubicBezTo>
                  <a:pt x="3184" y="628"/>
                  <a:pt x="5153" y="0"/>
                  <a:pt x="7254" y="0"/>
                </a:cubicBezTo>
                <a:cubicBezTo>
                  <a:pt x="12900" y="0"/>
                  <a:pt x="17693" y="4019"/>
                  <a:pt x="21501" y="11302"/>
                </a:cubicBezTo>
                <a:cubicBezTo>
                  <a:pt x="20451" y="10047"/>
                  <a:pt x="18612" y="12181"/>
                  <a:pt x="17496" y="16200"/>
                </a:cubicBezTo>
                <a:cubicBezTo>
                  <a:pt x="16708" y="19088"/>
                  <a:pt x="15527" y="21098"/>
                  <a:pt x="14542" y="21474"/>
                </a:cubicBezTo>
                <a:cubicBezTo>
                  <a:pt x="14148" y="21600"/>
                  <a:pt x="13754" y="21474"/>
                  <a:pt x="13426" y="21098"/>
                </a:cubicBezTo>
                <a:cubicBezTo>
                  <a:pt x="11587" y="18963"/>
                  <a:pt x="9486" y="17833"/>
                  <a:pt x="7254" y="17833"/>
                </a:cubicBezTo>
                <a:cubicBezTo>
                  <a:pt x="5022" y="17833"/>
                  <a:pt x="2855" y="19088"/>
                  <a:pt x="1017" y="212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4" name="Shape 1617"/>
          <p:cNvSpPr/>
          <p:nvPr/>
        </p:nvSpPr>
        <p:spPr>
          <a:xfrm rot="2053149">
            <a:off x="5032635" y="2143380"/>
            <a:ext cx="657979" cy="133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501" extrusionOk="0">
                <a:moveTo>
                  <a:pt x="21070" y="20418"/>
                </a:moveTo>
                <a:cubicBezTo>
                  <a:pt x="19877" y="19368"/>
                  <a:pt x="15637" y="19433"/>
                  <a:pt x="11661" y="20615"/>
                </a:cubicBezTo>
                <a:cubicBezTo>
                  <a:pt x="9144" y="21337"/>
                  <a:pt x="6361" y="21600"/>
                  <a:pt x="4373" y="21469"/>
                </a:cubicBezTo>
                <a:cubicBezTo>
                  <a:pt x="3180" y="21337"/>
                  <a:pt x="2120" y="20878"/>
                  <a:pt x="1723" y="20221"/>
                </a:cubicBezTo>
                <a:cubicBezTo>
                  <a:pt x="663" y="18317"/>
                  <a:pt x="0" y="16282"/>
                  <a:pt x="0" y="14181"/>
                </a:cubicBezTo>
                <a:cubicBezTo>
                  <a:pt x="0" y="8601"/>
                  <a:pt x="3975" y="3808"/>
                  <a:pt x="11131" y="0"/>
                </a:cubicBezTo>
                <a:cubicBezTo>
                  <a:pt x="9939" y="1050"/>
                  <a:pt x="12191" y="2823"/>
                  <a:pt x="16167" y="3939"/>
                </a:cubicBezTo>
                <a:cubicBezTo>
                  <a:pt x="19082" y="4793"/>
                  <a:pt x="20937" y="5974"/>
                  <a:pt x="21335" y="6959"/>
                </a:cubicBezTo>
                <a:cubicBezTo>
                  <a:pt x="21600" y="7353"/>
                  <a:pt x="21335" y="7747"/>
                  <a:pt x="20937" y="8075"/>
                </a:cubicBezTo>
                <a:cubicBezTo>
                  <a:pt x="18950" y="9914"/>
                  <a:pt x="17757" y="11949"/>
                  <a:pt x="17757" y="14181"/>
                </a:cubicBezTo>
                <a:cubicBezTo>
                  <a:pt x="17757" y="16479"/>
                  <a:pt x="18950" y="18580"/>
                  <a:pt x="21070" y="204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5" name="Shape 1618"/>
          <p:cNvSpPr/>
          <p:nvPr/>
        </p:nvSpPr>
        <p:spPr>
          <a:xfrm rot="2053149">
            <a:off x="4657501" y="3909543"/>
            <a:ext cx="1333601" cy="655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0" h="21517" extrusionOk="0">
                <a:moveTo>
                  <a:pt x="20422" y="317"/>
                </a:moveTo>
                <a:cubicBezTo>
                  <a:pt x="19375" y="1517"/>
                  <a:pt x="19440" y="5784"/>
                  <a:pt x="20553" y="9917"/>
                </a:cubicBezTo>
                <a:cubicBezTo>
                  <a:pt x="21273" y="12450"/>
                  <a:pt x="21600" y="15250"/>
                  <a:pt x="21404" y="17117"/>
                </a:cubicBezTo>
                <a:cubicBezTo>
                  <a:pt x="21338" y="18450"/>
                  <a:pt x="20815" y="19384"/>
                  <a:pt x="20225" y="19784"/>
                </a:cubicBezTo>
                <a:cubicBezTo>
                  <a:pt x="18327" y="20984"/>
                  <a:pt x="16298" y="21517"/>
                  <a:pt x="14204" y="21517"/>
                </a:cubicBezTo>
                <a:cubicBezTo>
                  <a:pt x="8640" y="21517"/>
                  <a:pt x="3796" y="17517"/>
                  <a:pt x="0" y="10317"/>
                </a:cubicBezTo>
                <a:cubicBezTo>
                  <a:pt x="1113" y="11517"/>
                  <a:pt x="2880" y="9384"/>
                  <a:pt x="3993" y="5384"/>
                </a:cubicBezTo>
                <a:cubicBezTo>
                  <a:pt x="4844" y="2450"/>
                  <a:pt x="5956" y="450"/>
                  <a:pt x="6938" y="50"/>
                </a:cubicBezTo>
                <a:cubicBezTo>
                  <a:pt x="7331" y="-83"/>
                  <a:pt x="7724" y="50"/>
                  <a:pt x="8116" y="450"/>
                </a:cubicBezTo>
                <a:cubicBezTo>
                  <a:pt x="9884" y="2584"/>
                  <a:pt x="11978" y="3784"/>
                  <a:pt x="14204" y="3784"/>
                </a:cubicBezTo>
                <a:cubicBezTo>
                  <a:pt x="16495" y="3784"/>
                  <a:pt x="18589" y="2450"/>
                  <a:pt x="20422" y="3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8" name="Shape 1619"/>
          <p:cNvSpPr/>
          <p:nvPr/>
        </p:nvSpPr>
        <p:spPr>
          <a:xfrm rot="2053149">
            <a:off x="6426898" y="3610571"/>
            <a:ext cx="656597" cy="133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01" extrusionOk="0">
                <a:moveTo>
                  <a:pt x="317" y="1017"/>
                </a:moveTo>
                <a:cubicBezTo>
                  <a:pt x="1517" y="2133"/>
                  <a:pt x="5784" y="2068"/>
                  <a:pt x="9784" y="886"/>
                </a:cubicBezTo>
                <a:cubicBezTo>
                  <a:pt x="12450" y="164"/>
                  <a:pt x="15117" y="-99"/>
                  <a:pt x="17117" y="32"/>
                </a:cubicBezTo>
                <a:cubicBezTo>
                  <a:pt x="18317" y="164"/>
                  <a:pt x="19384" y="623"/>
                  <a:pt x="19784" y="1214"/>
                </a:cubicBezTo>
                <a:cubicBezTo>
                  <a:pt x="20850" y="3184"/>
                  <a:pt x="21517" y="5153"/>
                  <a:pt x="21517" y="7254"/>
                </a:cubicBezTo>
                <a:cubicBezTo>
                  <a:pt x="21517" y="12900"/>
                  <a:pt x="17517" y="17693"/>
                  <a:pt x="10317" y="21501"/>
                </a:cubicBezTo>
                <a:cubicBezTo>
                  <a:pt x="11517" y="20451"/>
                  <a:pt x="9250" y="18678"/>
                  <a:pt x="5250" y="17496"/>
                </a:cubicBezTo>
                <a:cubicBezTo>
                  <a:pt x="2450" y="16708"/>
                  <a:pt x="450" y="15527"/>
                  <a:pt x="50" y="14542"/>
                </a:cubicBezTo>
                <a:cubicBezTo>
                  <a:pt x="-83" y="14148"/>
                  <a:pt x="50" y="13754"/>
                  <a:pt x="450" y="13426"/>
                </a:cubicBezTo>
                <a:cubicBezTo>
                  <a:pt x="2450" y="11587"/>
                  <a:pt x="3650" y="9486"/>
                  <a:pt x="3650" y="7254"/>
                </a:cubicBezTo>
                <a:cubicBezTo>
                  <a:pt x="3650" y="5022"/>
                  <a:pt x="2450" y="2855"/>
                  <a:pt x="317" y="101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9" name="Shape 1633"/>
          <p:cNvSpPr/>
          <p:nvPr/>
        </p:nvSpPr>
        <p:spPr>
          <a:xfrm>
            <a:off x="5438672" y="2932606"/>
            <a:ext cx="1241505" cy="1241505"/>
          </a:xfrm>
          <a:prstGeom prst="ellipse">
            <a:avLst/>
          </a:prstGeom>
          <a:solidFill>
            <a:srgbClr val="EDEFF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5" name="Shape 1634"/>
          <p:cNvSpPr/>
          <p:nvPr/>
        </p:nvSpPr>
        <p:spPr>
          <a:xfrm>
            <a:off x="4955227" y="3304611"/>
            <a:ext cx="2259196" cy="55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762000">
              <a:lnSpc>
                <a:spcPct val="100000"/>
              </a:lnSpc>
              <a:defRPr sz="5000" spc="150">
                <a:solidFill>
                  <a:srgbClr val="24262C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r>
              <a:rPr sz="25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BEST</a:t>
            </a:r>
          </a:p>
        </p:txBody>
      </p:sp>
      <p:sp>
        <p:nvSpPr>
          <p:cNvPr id="67" name="Shape 1621"/>
          <p:cNvSpPr/>
          <p:nvPr/>
        </p:nvSpPr>
        <p:spPr>
          <a:xfrm flipH="1">
            <a:off x="7705342" y="2179827"/>
            <a:ext cx="571750" cy="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01" y="0"/>
                </a:moveTo>
                <a:lnTo>
                  <a:pt x="11100" y="0"/>
                </a:lnTo>
                <a:cubicBezTo>
                  <a:pt x="16899" y="0"/>
                  <a:pt x="21600" y="4702"/>
                  <a:pt x="21600" y="10500"/>
                </a:cubicBezTo>
                <a:lnTo>
                  <a:pt x="21600" y="11100"/>
                </a:lnTo>
                <a:cubicBezTo>
                  <a:pt x="21600" y="16898"/>
                  <a:pt x="16899" y="21600"/>
                  <a:pt x="11100" y="21600"/>
                </a:cubicBezTo>
                <a:lnTo>
                  <a:pt x="10501" y="21600"/>
                </a:lnTo>
                <a:cubicBezTo>
                  <a:pt x="4702" y="21600"/>
                  <a:pt x="0" y="16898"/>
                  <a:pt x="0" y="11100"/>
                </a:cubicBezTo>
                <a:lnTo>
                  <a:pt x="0" y="10500"/>
                </a:lnTo>
                <a:cubicBezTo>
                  <a:pt x="0" y="4702"/>
                  <a:pt x="4702" y="0"/>
                  <a:pt x="10501" y="0"/>
                </a:cubicBezTo>
                <a:lnTo>
                  <a:pt x="10501" y="0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8" name="Shape 1622"/>
          <p:cNvSpPr/>
          <p:nvPr/>
        </p:nvSpPr>
        <p:spPr>
          <a:xfrm flipH="1">
            <a:off x="7705342" y="4142245"/>
            <a:ext cx="571750" cy="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01" y="0"/>
                </a:moveTo>
                <a:lnTo>
                  <a:pt x="11100" y="0"/>
                </a:lnTo>
                <a:cubicBezTo>
                  <a:pt x="16899" y="0"/>
                  <a:pt x="21600" y="4702"/>
                  <a:pt x="21600" y="10500"/>
                </a:cubicBezTo>
                <a:lnTo>
                  <a:pt x="21600" y="11100"/>
                </a:lnTo>
                <a:cubicBezTo>
                  <a:pt x="21600" y="16898"/>
                  <a:pt x="16899" y="21600"/>
                  <a:pt x="11100" y="21600"/>
                </a:cubicBezTo>
                <a:lnTo>
                  <a:pt x="10501" y="21600"/>
                </a:lnTo>
                <a:cubicBezTo>
                  <a:pt x="4702" y="21600"/>
                  <a:pt x="0" y="16898"/>
                  <a:pt x="0" y="11100"/>
                </a:cubicBezTo>
                <a:lnTo>
                  <a:pt x="0" y="10500"/>
                </a:lnTo>
                <a:cubicBezTo>
                  <a:pt x="0" y="4702"/>
                  <a:pt x="4702" y="0"/>
                  <a:pt x="10501" y="0"/>
                </a:cubicBezTo>
                <a:lnTo>
                  <a:pt x="10501" y="0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9" name="Shape 1625"/>
          <p:cNvSpPr/>
          <p:nvPr/>
        </p:nvSpPr>
        <p:spPr>
          <a:xfrm flipH="1">
            <a:off x="3813865" y="2179827"/>
            <a:ext cx="571749" cy="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01" y="0"/>
                </a:moveTo>
                <a:lnTo>
                  <a:pt x="11100" y="0"/>
                </a:lnTo>
                <a:cubicBezTo>
                  <a:pt x="16899" y="0"/>
                  <a:pt x="21600" y="4702"/>
                  <a:pt x="21600" y="10500"/>
                </a:cubicBezTo>
                <a:lnTo>
                  <a:pt x="21600" y="11100"/>
                </a:lnTo>
                <a:cubicBezTo>
                  <a:pt x="21600" y="16898"/>
                  <a:pt x="16899" y="21600"/>
                  <a:pt x="11100" y="21600"/>
                </a:cubicBezTo>
                <a:lnTo>
                  <a:pt x="10501" y="21600"/>
                </a:lnTo>
                <a:cubicBezTo>
                  <a:pt x="4702" y="21600"/>
                  <a:pt x="0" y="16898"/>
                  <a:pt x="0" y="11100"/>
                </a:cubicBezTo>
                <a:lnTo>
                  <a:pt x="0" y="10500"/>
                </a:lnTo>
                <a:cubicBezTo>
                  <a:pt x="0" y="4702"/>
                  <a:pt x="4702" y="0"/>
                  <a:pt x="10501" y="0"/>
                </a:cubicBezTo>
                <a:lnTo>
                  <a:pt x="10501" y="0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0" name="Shape 1626"/>
          <p:cNvSpPr/>
          <p:nvPr/>
        </p:nvSpPr>
        <p:spPr>
          <a:xfrm>
            <a:off x="3964111" y="2421442"/>
            <a:ext cx="217893" cy="8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2" y="0"/>
                </a:moveTo>
                <a:cubicBezTo>
                  <a:pt x="14793" y="0"/>
                  <a:pt x="12825" y="4845"/>
                  <a:pt x="12825" y="10800"/>
                </a:cubicBezTo>
                <a:cubicBezTo>
                  <a:pt x="12825" y="16755"/>
                  <a:pt x="14793" y="21600"/>
                  <a:pt x="17212" y="21600"/>
                </a:cubicBezTo>
                <a:cubicBezTo>
                  <a:pt x="19632" y="21600"/>
                  <a:pt x="21600" y="16755"/>
                  <a:pt x="21600" y="10800"/>
                </a:cubicBezTo>
                <a:cubicBezTo>
                  <a:pt x="21600" y="4845"/>
                  <a:pt x="19632" y="0"/>
                  <a:pt x="17212" y="0"/>
                </a:cubicBezTo>
                <a:close/>
                <a:moveTo>
                  <a:pt x="12825" y="10800"/>
                </a:moveTo>
                <a:lnTo>
                  <a:pt x="12825" y="9969"/>
                </a:lnTo>
                <a:cubicBezTo>
                  <a:pt x="12825" y="9969"/>
                  <a:pt x="0" y="9969"/>
                  <a:pt x="0" y="9969"/>
                </a:cubicBezTo>
                <a:lnTo>
                  <a:pt x="0" y="11631"/>
                </a:lnTo>
                <a:lnTo>
                  <a:pt x="1688" y="11631"/>
                </a:lnTo>
                <a:lnTo>
                  <a:pt x="1688" y="19108"/>
                </a:lnTo>
                <a:lnTo>
                  <a:pt x="2363" y="19108"/>
                </a:lnTo>
                <a:lnTo>
                  <a:pt x="2363" y="11631"/>
                </a:lnTo>
                <a:lnTo>
                  <a:pt x="4388" y="11631"/>
                </a:lnTo>
                <a:lnTo>
                  <a:pt x="4388" y="15785"/>
                </a:lnTo>
                <a:lnTo>
                  <a:pt x="5063" y="15785"/>
                </a:lnTo>
                <a:lnTo>
                  <a:pt x="5063" y="11631"/>
                </a:lnTo>
                <a:lnTo>
                  <a:pt x="12825" y="11631"/>
                </a:lnTo>
                <a:lnTo>
                  <a:pt x="12825" y="10800"/>
                </a:lnTo>
                <a:close/>
                <a:moveTo>
                  <a:pt x="17212" y="1662"/>
                </a:moveTo>
                <a:cubicBezTo>
                  <a:pt x="19259" y="1662"/>
                  <a:pt x="20925" y="5762"/>
                  <a:pt x="20925" y="10800"/>
                </a:cubicBezTo>
                <a:cubicBezTo>
                  <a:pt x="20925" y="15838"/>
                  <a:pt x="19259" y="19938"/>
                  <a:pt x="17212" y="19938"/>
                </a:cubicBezTo>
                <a:cubicBezTo>
                  <a:pt x="15166" y="19938"/>
                  <a:pt x="13500" y="15838"/>
                  <a:pt x="13500" y="10800"/>
                </a:cubicBezTo>
                <a:cubicBezTo>
                  <a:pt x="13500" y="5762"/>
                  <a:pt x="15166" y="1662"/>
                  <a:pt x="17212" y="1662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1" name="Shape 1627"/>
          <p:cNvSpPr/>
          <p:nvPr/>
        </p:nvSpPr>
        <p:spPr>
          <a:xfrm flipH="1">
            <a:off x="3813865" y="4142245"/>
            <a:ext cx="571749" cy="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01" y="0"/>
                </a:moveTo>
                <a:lnTo>
                  <a:pt x="11100" y="0"/>
                </a:lnTo>
                <a:cubicBezTo>
                  <a:pt x="16899" y="0"/>
                  <a:pt x="21600" y="4702"/>
                  <a:pt x="21600" y="10500"/>
                </a:cubicBezTo>
                <a:lnTo>
                  <a:pt x="21600" y="11100"/>
                </a:lnTo>
                <a:cubicBezTo>
                  <a:pt x="21600" y="16898"/>
                  <a:pt x="16899" y="21600"/>
                  <a:pt x="11100" y="21600"/>
                </a:cubicBezTo>
                <a:lnTo>
                  <a:pt x="10501" y="21600"/>
                </a:lnTo>
                <a:cubicBezTo>
                  <a:pt x="4702" y="21600"/>
                  <a:pt x="0" y="16898"/>
                  <a:pt x="0" y="11100"/>
                </a:cubicBezTo>
                <a:lnTo>
                  <a:pt x="0" y="10500"/>
                </a:lnTo>
                <a:cubicBezTo>
                  <a:pt x="0" y="4702"/>
                  <a:pt x="4702" y="0"/>
                  <a:pt x="10501" y="0"/>
                </a:cubicBezTo>
                <a:lnTo>
                  <a:pt x="10501" y="0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2" name="Shape 1628"/>
          <p:cNvSpPr/>
          <p:nvPr/>
        </p:nvSpPr>
        <p:spPr>
          <a:xfrm>
            <a:off x="4038620" y="4339220"/>
            <a:ext cx="122238" cy="17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7550"/>
                </a:moveTo>
                <a:lnTo>
                  <a:pt x="14727" y="17550"/>
                </a:lnTo>
                <a:lnTo>
                  <a:pt x="14727" y="18900"/>
                </a:lnTo>
                <a:lnTo>
                  <a:pt x="6873" y="18900"/>
                </a:lnTo>
                <a:cubicBezTo>
                  <a:pt x="6873" y="18900"/>
                  <a:pt x="6873" y="17550"/>
                  <a:pt x="6873" y="17550"/>
                </a:cubicBezTo>
                <a:close/>
                <a:moveTo>
                  <a:pt x="5891" y="15525"/>
                </a:moveTo>
                <a:lnTo>
                  <a:pt x="15709" y="15525"/>
                </a:lnTo>
                <a:lnTo>
                  <a:pt x="15709" y="16875"/>
                </a:lnTo>
                <a:lnTo>
                  <a:pt x="5891" y="16875"/>
                </a:lnTo>
                <a:cubicBezTo>
                  <a:pt x="5891" y="16875"/>
                  <a:pt x="5891" y="15525"/>
                  <a:pt x="5891" y="15525"/>
                </a:cubicBezTo>
                <a:close/>
                <a:moveTo>
                  <a:pt x="9259" y="14850"/>
                </a:moveTo>
                <a:lnTo>
                  <a:pt x="8110" y="9582"/>
                </a:lnTo>
                <a:lnTo>
                  <a:pt x="9374" y="10233"/>
                </a:lnTo>
                <a:lnTo>
                  <a:pt x="10800" y="9252"/>
                </a:lnTo>
                <a:lnTo>
                  <a:pt x="12227" y="10233"/>
                </a:lnTo>
                <a:lnTo>
                  <a:pt x="13490" y="9581"/>
                </a:lnTo>
                <a:lnTo>
                  <a:pt x="12341" y="14850"/>
                </a:lnTo>
                <a:cubicBezTo>
                  <a:pt x="12341" y="14850"/>
                  <a:pt x="9259" y="14850"/>
                  <a:pt x="9259" y="14850"/>
                </a:cubicBezTo>
                <a:close/>
                <a:moveTo>
                  <a:pt x="5657" y="13213"/>
                </a:moveTo>
                <a:cubicBezTo>
                  <a:pt x="2773" y="11991"/>
                  <a:pt x="982" y="9774"/>
                  <a:pt x="982" y="7425"/>
                </a:cubicBezTo>
                <a:cubicBezTo>
                  <a:pt x="982" y="3703"/>
                  <a:pt x="5386" y="675"/>
                  <a:pt x="10800" y="675"/>
                </a:cubicBezTo>
                <a:cubicBezTo>
                  <a:pt x="16213" y="675"/>
                  <a:pt x="20618" y="3703"/>
                  <a:pt x="20618" y="7425"/>
                </a:cubicBezTo>
                <a:cubicBezTo>
                  <a:pt x="20618" y="9786"/>
                  <a:pt x="18870" y="11936"/>
                  <a:pt x="15943" y="13176"/>
                </a:cubicBezTo>
                <a:lnTo>
                  <a:pt x="15709" y="13275"/>
                </a:lnTo>
                <a:lnTo>
                  <a:pt x="15709" y="14850"/>
                </a:lnTo>
                <a:lnTo>
                  <a:pt x="13334" y="14850"/>
                </a:lnTo>
                <a:lnTo>
                  <a:pt x="14722" y="8488"/>
                </a:lnTo>
                <a:lnTo>
                  <a:pt x="13750" y="8387"/>
                </a:lnTo>
                <a:lnTo>
                  <a:pt x="13698" y="8631"/>
                </a:lnTo>
                <a:lnTo>
                  <a:pt x="12318" y="9342"/>
                </a:lnTo>
                <a:lnTo>
                  <a:pt x="10800" y="8298"/>
                </a:lnTo>
                <a:lnTo>
                  <a:pt x="9281" y="9342"/>
                </a:lnTo>
                <a:lnTo>
                  <a:pt x="7902" y="8631"/>
                </a:lnTo>
                <a:lnTo>
                  <a:pt x="7849" y="8387"/>
                </a:lnTo>
                <a:lnTo>
                  <a:pt x="6878" y="8488"/>
                </a:lnTo>
                <a:lnTo>
                  <a:pt x="8266" y="14850"/>
                </a:lnTo>
                <a:lnTo>
                  <a:pt x="5891" y="14850"/>
                </a:lnTo>
                <a:lnTo>
                  <a:pt x="5891" y="13311"/>
                </a:lnTo>
                <a:cubicBezTo>
                  <a:pt x="5891" y="13311"/>
                  <a:pt x="5657" y="13213"/>
                  <a:pt x="5657" y="13213"/>
                </a:cubicBezTo>
                <a:close/>
                <a:moveTo>
                  <a:pt x="13745" y="20925"/>
                </a:moveTo>
                <a:lnTo>
                  <a:pt x="7855" y="20925"/>
                </a:lnTo>
                <a:lnTo>
                  <a:pt x="7855" y="19575"/>
                </a:lnTo>
                <a:lnTo>
                  <a:pt x="13745" y="19575"/>
                </a:lnTo>
                <a:cubicBezTo>
                  <a:pt x="13745" y="19575"/>
                  <a:pt x="13745" y="20925"/>
                  <a:pt x="13745" y="20925"/>
                </a:cubicBezTo>
                <a:close/>
                <a:moveTo>
                  <a:pt x="14727" y="21600"/>
                </a:moveTo>
                <a:lnTo>
                  <a:pt x="14727" y="19575"/>
                </a:lnTo>
                <a:lnTo>
                  <a:pt x="15709" y="19575"/>
                </a:lnTo>
                <a:lnTo>
                  <a:pt x="15709" y="17550"/>
                </a:lnTo>
                <a:lnTo>
                  <a:pt x="16691" y="17550"/>
                </a:lnTo>
                <a:lnTo>
                  <a:pt x="16691" y="15525"/>
                </a:lnTo>
                <a:lnTo>
                  <a:pt x="16691" y="13649"/>
                </a:lnTo>
                <a:cubicBezTo>
                  <a:pt x="19770" y="12271"/>
                  <a:pt x="21600" y="9959"/>
                  <a:pt x="21600" y="7425"/>
                </a:cubicBezTo>
                <a:cubicBezTo>
                  <a:pt x="21600" y="3331"/>
                  <a:pt x="16755" y="0"/>
                  <a:pt x="10800" y="0"/>
                </a:cubicBezTo>
                <a:cubicBezTo>
                  <a:pt x="4845" y="0"/>
                  <a:pt x="0" y="3331"/>
                  <a:pt x="0" y="7425"/>
                </a:cubicBezTo>
                <a:cubicBezTo>
                  <a:pt x="0" y="9942"/>
                  <a:pt x="1874" y="12323"/>
                  <a:pt x="4909" y="13686"/>
                </a:cubicBezTo>
                <a:lnTo>
                  <a:pt x="4909" y="14850"/>
                </a:lnTo>
                <a:lnTo>
                  <a:pt x="4909" y="15525"/>
                </a:lnTo>
                <a:lnTo>
                  <a:pt x="4909" y="17550"/>
                </a:lnTo>
                <a:lnTo>
                  <a:pt x="5891" y="17550"/>
                </a:lnTo>
                <a:lnTo>
                  <a:pt x="5891" y="19575"/>
                </a:lnTo>
                <a:lnTo>
                  <a:pt x="6873" y="19575"/>
                </a:lnTo>
                <a:lnTo>
                  <a:pt x="6873" y="21600"/>
                </a:lnTo>
                <a:cubicBezTo>
                  <a:pt x="6873" y="21600"/>
                  <a:pt x="14727" y="21600"/>
                  <a:pt x="14727" y="2160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3" name="Shape 1631"/>
          <p:cNvSpPr/>
          <p:nvPr/>
        </p:nvSpPr>
        <p:spPr>
          <a:xfrm>
            <a:off x="7906783" y="2381267"/>
            <a:ext cx="168868" cy="16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3" y="8100"/>
                </a:moveTo>
                <a:cubicBezTo>
                  <a:pt x="15166" y="8100"/>
                  <a:pt x="13500" y="6434"/>
                  <a:pt x="13500" y="4387"/>
                </a:cubicBezTo>
                <a:cubicBezTo>
                  <a:pt x="13500" y="2341"/>
                  <a:pt x="15166" y="675"/>
                  <a:pt x="17213" y="675"/>
                </a:cubicBezTo>
                <a:cubicBezTo>
                  <a:pt x="19259" y="675"/>
                  <a:pt x="20925" y="2341"/>
                  <a:pt x="20925" y="4387"/>
                </a:cubicBezTo>
                <a:cubicBezTo>
                  <a:pt x="20925" y="6434"/>
                  <a:pt x="19259" y="8100"/>
                  <a:pt x="17213" y="8100"/>
                </a:cubicBezTo>
                <a:close/>
                <a:moveTo>
                  <a:pt x="3712" y="17213"/>
                </a:moveTo>
                <a:cubicBezTo>
                  <a:pt x="2038" y="17213"/>
                  <a:pt x="675" y="15850"/>
                  <a:pt x="675" y="14175"/>
                </a:cubicBezTo>
                <a:cubicBezTo>
                  <a:pt x="675" y="12500"/>
                  <a:pt x="2038" y="11138"/>
                  <a:pt x="3712" y="11138"/>
                </a:cubicBezTo>
                <a:cubicBezTo>
                  <a:pt x="5387" y="11138"/>
                  <a:pt x="6750" y="12500"/>
                  <a:pt x="6750" y="14175"/>
                </a:cubicBezTo>
                <a:cubicBezTo>
                  <a:pt x="6750" y="15850"/>
                  <a:pt x="5387" y="17213"/>
                  <a:pt x="3712" y="17213"/>
                </a:cubicBezTo>
                <a:close/>
                <a:moveTo>
                  <a:pt x="16200" y="16200"/>
                </a:moveTo>
                <a:cubicBezTo>
                  <a:pt x="17503" y="16200"/>
                  <a:pt x="18563" y="17260"/>
                  <a:pt x="18563" y="18563"/>
                </a:cubicBezTo>
                <a:cubicBezTo>
                  <a:pt x="18563" y="19865"/>
                  <a:pt x="17503" y="20925"/>
                  <a:pt x="16200" y="20925"/>
                </a:cubicBezTo>
                <a:cubicBezTo>
                  <a:pt x="14897" y="20925"/>
                  <a:pt x="13838" y="19865"/>
                  <a:pt x="13838" y="18563"/>
                </a:cubicBezTo>
                <a:cubicBezTo>
                  <a:pt x="13838" y="17260"/>
                  <a:pt x="14897" y="16200"/>
                  <a:pt x="16200" y="16200"/>
                </a:cubicBezTo>
                <a:close/>
                <a:moveTo>
                  <a:pt x="17213" y="0"/>
                </a:moveTo>
                <a:cubicBezTo>
                  <a:pt x="14793" y="0"/>
                  <a:pt x="12825" y="1968"/>
                  <a:pt x="12825" y="4387"/>
                </a:cubicBezTo>
                <a:cubicBezTo>
                  <a:pt x="12825" y="5299"/>
                  <a:pt x="13105" y="6147"/>
                  <a:pt x="13583" y="6849"/>
                </a:cubicBezTo>
                <a:lnTo>
                  <a:pt x="6278" y="11498"/>
                </a:lnTo>
                <a:cubicBezTo>
                  <a:pt x="5611" y="10858"/>
                  <a:pt x="4708" y="10462"/>
                  <a:pt x="3712" y="10462"/>
                </a:cubicBezTo>
                <a:cubicBezTo>
                  <a:pt x="1665" y="10462"/>
                  <a:pt x="0" y="12128"/>
                  <a:pt x="0" y="14175"/>
                </a:cubicBezTo>
                <a:cubicBezTo>
                  <a:pt x="0" y="16222"/>
                  <a:pt x="1665" y="17887"/>
                  <a:pt x="3712" y="17887"/>
                </a:cubicBezTo>
                <a:cubicBezTo>
                  <a:pt x="5108" y="17887"/>
                  <a:pt x="6324" y="17113"/>
                  <a:pt x="6959" y="15972"/>
                </a:cubicBezTo>
                <a:lnTo>
                  <a:pt x="13168" y="18456"/>
                </a:lnTo>
                <a:cubicBezTo>
                  <a:pt x="13167" y="18491"/>
                  <a:pt x="13162" y="18527"/>
                  <a:pt x="13162" y="18563"/>
                </a:cubicBezTo>
                <a:cubicBezTo>
                  <a:pt x="13162" y="20237"/>
                  <a:pt x="14525" y="21600"/>
                  <a:pt x="16200" y="21600"/>
                </a:cubicBezTo>
                <a:cubicBezTo>
                  <a:pt x="17875" y="21600"/>
                  <a:pt x="19238" y="20237"/>
                  <a:pt x="19238" y="18563"/>
                </a:cubicBezTo>
                <a:cubicBezTo>
                  <a:pt x="19238" y="16888"/>
                  <a:pt x="17875" y="15525"/>
                  <a:pt x="16200" y="15525"/>
                </a:cubicBezTo>
                <a:cubicBezTo>
                  <a:pt x="14800" y="15525"/>
                  <a:pt x="13621" y="16479"/>
                  <a:pt x="13271" y="17770"/>
                </a:cubicBezTo>
                <a:lnTo>
                  <a:pt x="7230" y="15354"/>
                </a:lnTo>
                <a:cubicBezTo>
                  <a:pt x="7354" y="14982"/>
                  <a:pt x="7425" y="14588"/>
                  <a:pt x="7425" y="14175"/>
                </a:cubicBezTo>
                <a:cubicBezTo>
                  <a:pt x="7425" y="13368"/>
                  <a:pt x="7164" y="12623"/>
                  <a:pt x="6725" y="12014"/>
                </a:cubicBezTo>
                <a:lnTo>
                  <a:pt x="14011" y="7378"/>
                </a:lnTo>
                <a:cubicBezTo>
                  <a:pt x="14812" y="8235"/>
                  <a:pt x="15949" y="8775"/>
                  <a:pt x="17213" y="8775"/>
                </a:cubicBezTo>
                <a:cubicBezTo>
                  <a:pt x="19632" y="8775"/>
                  <a:pt x="21600" y="6807"/>
                  <a:pt x="21600" y="4387"/>
                </a:cubicBezTo>
                <a:cubicBezTo>
                  <a:pt x="21600" y="1968"/>
                  <a:pt x="19632" y="0"/>
                  <a:pt x="17213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4" name="Shape 1632"/>
          <p:cNvSpPr/>
          <p:nvPr/>
        </p:nvSpPr>
        <p:spPr>
          <a:xfrm>
            <a:off x="7913365" y="4340743"/>
            <a:ext cx="155703" cy="155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38" y="0"/>
                </a:moveTo>
                <a:lnTo>
                  <a:pt x="8438" y="3132"/>
                </a:lnTo>
                <a:lnTo>
                  <a:pt x="6845" y="3660"/>
                </a:lnTo>
                <a:lnTo>
                  <a:pt x="4725" y="1550"/>
                </a:lnTo>
                <a:lnTo>
                  <a:pt x="1550" y="4725"/>
                </a:lnTo>
                <a:lnTo>
                  <a:pt x="3660" y="6845"/>
                </a:lnTo>
                <a:lnTo>
                  <a:pt x="3132" y="8438"/>
                </a:lnTo>
                <a:lnTo>
                  <a:pt x="0" y="8438"/>
                </a:lnTo>
                <a:lnTo>
                  <a:pt x="0" y="13162"/>
                </a:lnTo>
                <a:lnTo>
                  <a:pt x="3132" y="13162"/>
                </a:lnTo>
                <a:lnTo>
                  <a:pt x="3660" y="14755"/>
                </a:lnTo>
                <a:lnTo>
                  <a:pt x="1550" y="16875"/>
                </a:lnTo>
                <a:lnTo>
                  <a:pt x="4725" y="20050"/>
                </a:lnTo>
                <a:lnTo>
                  <a:pt x="6845" y="17940"/>
                </a:lnTo>
                <a:lnTo>
                  <a:pt x="8438" y="18468"/>
                </a:lnTo>
                <a:lnTo>
                  <a:pt x="8438" y="21600"/>
                </a:lnTo>
                <a:lnTo>
                  <a:pt x="13162" y="21600"/>
                </a:lnTo>
                <a:lnTo>
                  <a:pt x="13162" y="18468"/>
                </a:lnTo>
                <a:lnTo>
                  <a:pt x="14755" y="17940"/>
                </a:lnTo>
                <a:lnTo>
                  <a:pt x="16875" y="20050"/>
                </a:lnTo>
                <a:lnTo>
                  <a:pt x="20050" y="16875"/>
                </a:lnTo>
                <a:lnTo>
                  <a:pt x="17940" y="14755"/>
                </a:lnTo>
                <a:lnTo>
                  <a:pt x="18468" y="13162"/>
                </a:lnTo>
                <a:lnTo>
                  <a:pt x="21600" y="13162"/>
                </a:lnTo>
                <a:lnTo>
                  <a:pt x="21600" y="8438"/>
                </a:lnTo>
                <a:lnTo>
                  <a:pt x="18468" y="8438"/>
                </a:lnTo>
                <a:cubicBezTo>
                  <a:pt x="18468" y="8438"/>
                  <a:pt x="17940" y="6845"/>
                  <a:pt x="17940" y="6845"/>
                </a:cubicBezTo>
                <a:lnTo>
                  <a:pt x="20050" y="4725"/>
                </a:lnTo>
                <a:lnTo>
                  <a:pt x="16875" y="1550"/>
                </a:lnTo>
                <a:lnTo>
                  <a:pt x="14755" y="3660"/>
                </a:lnTo>
                <a:lnTo>
                  <a:pt x="13162" y="3132"/>
                </a:lnTo>
                <a:lnTo>
                  <a:pt x="13162" y="0"/>
                </a:lnTo>
                <a:lnTo>
                  <a:pt x="8438" y="0"/>
                </a:lnTo>
                <a:close/>
                <a:moveTo>
                  <a:pt x="9113" y="675"/>
                </a:moveTo>
                <a:lnTo>
                  <a:pt x="12487" y="675"/>
                </a:lnTo>
                <a:lnTo>
                  <a:pt x="12487" y="3618"/>
                </a:lnTo>
                <a:lnTo>
                  <a:pt x="14945" y="4440"/>
                </a:lnTo>
                <a:lnTo>
                  <a:pt x="16875" y="2500"/>
                </a:lnTo>
                <a:lnTo>
                  <a:pt x="19100" y="4725"/>
                </a:lnTo>
                <a:lnTo>
                  <a:pt x="17160" y="6655"/>
                </a:lnTo>
                <a:lnTo>
                  <a:pt x="17982" y="9113"/>
                </a:lnTo>
                <a:lnTo>
                  <a:pt x="20925" y="9113"/>
                </a:lnTo>
                <a:cubicBezTo>
                  <a:pt x="20925" y="9113"/>
                  <a:pt x="20925" y="12487"/>
                  <a:pt x="20925" y="12487"/>
                </a:cubicBezTo>
                <a:lnTo>
                  <a:pt x="17982" y="12487"/>
                </a:lnTo>
                <a:lnTo>
                  <a:pt x="17160" y="14945"/>
                </a:lnTo>
                <a:lnTo>
                  <a:pt x="19100" y="16875"/>
                </a:lnTo>
                <a:lnTo>
                  <a:pt x="16875" y="19100"/>
                </a:lnTo>
                <a:lnTo>
                  <a:pt x="14945" y="17160"/>
                </a:lnTo>
                <a:lnTo>
                  <a:pt x="12487" y="17982"/>
                </a:lnTo>
                <a:lnTo>
                  <a:pt x="12487" y="20925"/>
                </a:lnTo>
                <a:lnTo>
                  <a:pt x="9113" y="20925"/>
                </a:lnTo>
                <a:lnTo>
                  <a:pt x="9113" y="17982"/>
                </a:lnTo>
                <a:lnTo>
                  <a:pt x="6655" y="17160"/>
                </a:lnTo>
                <a:lnTo>
                  <a:pt x="4725" y="19100"/>
                </a:lnTo>
                <a:lnTo>
                  <a:pt x="2500" y="16875"/>
                </a:lnTo>
                <a:lnTo>
                  <a:pt x="4440" y="14945"/>
                </a:lnTo>
                <a:lnTo>
                  <a:pt x="3618" y="12487"/>
                </a:lnTo>
                <a:lnTo>
                  <a:pt x="675" y="12487"/>
                </a:lnTo>
                <a:lnTo>
                  <a:pt x="675" y="9113"/>
                </a:lnTo>
                <a:lnTo>
                  <a:pt x="3618" y="9113"/>
                </a:lnTo>
                <a:lnTo>
                  <a:pt x="4440" y="6655"/>
                </a:lnTo>
                <a:lnTo>
                  <a:pt x="2500" y="4725"/>
                </a:lnTo>
                <a:lnTo>
                  <a:pt x="4725" y="2500"/>
                </a:lnTo>
                <a:lnTo>
                  <a:pt x="6655" y="4440"/>
                </a:lnTo>
                <a:lnTo>
                  <a:pt x="9113" y="3618"/>
                </a:lnTo>
                <a:lnTo>
                  <a:pt x="9113" y="675"/>
                </a:lnTo>
                <a:close/>
                <a:moveTo>
                  <a:pt x="10800" y="8438"/>
                </a:moveTo>
                <a:cubicBezTo>
                  <a:pt x="9497" y="8438"/>
                  <a:pt x="8438" y="9497"/>
                  <a:pt x="8438" y="10800"/>
                </a:cubicBezTo>
                <a:cubicBezTo>
                  <a:pt x="8438" y="12103"/>
                  <a:pt x="9497" y="13162"/>
                  <a:pt x="10800" y="13162"/>
                </a:cubicBezTo>
                <a:cubicBezTo>
                  <a:pt x="12103" y="13162"/>
                  <a:pt x="13162" y="12103"/>
                  <a:pt x="13162" y="10800"/>
                </a:cubicBezTo>
                <a:cubicBezTo>
                  <a:pt x="13162" y="9497"/>
                  <a:pt x="12103" y="8438"/>
                  <a:pt x="10800" y="8438"/>
                </a:cubicBezTo>
                <a:close/>
                <a:moveTo>
                  <a:pt x="10800" y="9113"/>
                </a:moveTo>
                <a:cubicBezTo>
                  <a:pt x="11730" y="9113"/>
                  <a:pt x="12487" y="9870"/>
                  <a:pt x="12487" y="10800"/>
                </a:cubicBezTo>
                <a:cubicBezTo>
                  <a:pt x="12487" y="11730"/>
                  <a:pt x="11730" y="12487"/>
                  <a:pt x="10800" y="12487"/>
                </a:cubicBezTo>
                <a:cubicBezTo>
                  <a:pt x="9870" y="12487"/>
                  <a:pt x="9113" y="11730"/>
                  <a:pt x="9113" y="10800"/>
                </a:cubicBezTo>
                <a:cubicBezTo>
                  <a:pt x="9113" y="9870"/>
                  <a:pt x="9870" y="9113"/>
                  <a:pt x="10800" y="9113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472340" y="2213268"/>
            <a:ext cx="20257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sum dolor sit amet aleh pue hom hai nyang penting olah dan bek that mdan bek. lorem ipsum dolor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72340" y="4174111"/>
            <a:ext cx="20257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sum dolor sit amet aleh pue hom hai nyang penting olah dan bek that mdan bek. lorem ipsum dolor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12308" y="2213268"/>
            <a:ext cx="20257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sum dolor sit amet aleh pue hom hai nyang penting olah dan bek that mdan bek. lorem ipsum dolor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612308" y="4174111"/>
            <a:ext cx="20257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sum dolor sit amet aleh pue hom hai nyang penting olah dan bek that mdan bek. lorem ipsum dolor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686105" y="506474"/>
            <a:ext cx="4468411" cy="861742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 bwMode="auto">
          <a:xfrm>
            <a:off x="2490136" y="5387122"/>
            <a:ext cx="7431049" cy="8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3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5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95"/>
          <p:cNvSpPr/>
          <p:nvPr/>
        </p:nvSpPr>
        <p:spPr>
          <a:xfrm>
            <a:off x="4887387" y="3819200"/>
            <a:ext cx="2544948" cy="166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3632" y="0"/>
                </a:moveTo>
                <a:lnTo>
                  <a:pt x="355" y="152"/>
                </a:lnTo>
                <a:cubicBezTo>
                  <a:pt x="413" y="219"/>
                  <a:pt x="483" y="257"/>
                  <a:pt x="534" y="340"/>
                </a:cubicBezTo>
                <a:lnTo>
                  <a:pt x="7537" y="9973"/>
                </a:lnTo>
                <a:cubicBezTo>
                  <a:pt x="7675" y="10162"/>
                  <a:pt x="7744" y="10419"/>
                  <a:pt x="7744" y="10678"/>
                </a:cubicBezTo>
                <a:cubicBezTo>
                  <a:pt x="7745" y="10937"/>
                  <a:pt x="7678" y="11199"/>
                  <a:pt x="7541" y="11389"/>
                </a:cubicBezTo>
                <a:lnTo>
                  <a:pt x="570" y="21076"/>
                </a:lnTo>
                <a:cubicBezTo>
                  <a:pt x="444" y="21283"/>
                  <a:pt x="293" y="21446"/>
                  <a:pt x="127" y="21556"/>
                </a:cubicBezTo>
                <a:cubicBezTo>
                  <a:pt x="88" y="21583"/>
                  <a:pt x="41" y="21578"/>
                  <a:pt x="0" y="21599"/>
                </a:cubicBezTo>
                <a:lnTo>
                  <a:pt x="13668" y="21441"/>
                </a:lnTo>
                <a:cubicBezTo>
                  <a:pt x="13847" y="21440"/>
                  <a:pt x="14025" y="21378"/>
                  <a:pt x="14186" y="21271"/>
                </a:cubicBezTo>
                <a:cubicBezTo>
                  <a:pt x="14347" y="21163"/>
                  <a:pt x="14494" y="21010"/>
                  <a:pt x="14616" y="20809"/>
                </a:cubicBezTo>
                <a:lnTo>
                  <a:pt x="21400" y="11377"/>
                </a:lnTo>
                <a:cubicBezTo>
                  <a:pt x="21534" y="11192"/>
                  <a:pt x="21600" y="10936"/>
                  <a:pt x="21599" y="10684"/>
                </a:cubicBezTo>
                <a:cubicBezTo>
                  <a:pt x="21599" y="10431"/>
                  <a:pt x="21534" y="10181"/>
                  <a:pt x="21400" y="9997"/>
                </a:cubicBezTo>
                <a:lnTo>
                  <a:pt x="14580" y="620"/>
                </a:lnTo>
                <a:cubicBezTo>
                  <a:pt x="14458" y="420"/>
                  <a:pt x="14307" y="264"/>
                  <a:pt x="14146" y="158"/>
                </a:cubicBezTo>
                <a:cubicBezTo>
                  <a:pt x="13985" y="52"/>
                  <a:pt x="13812" y="-1"/>
                  <a:pt x="1363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7" name="Shape 1496"/>
          <p:cNvSpPr/>
          <p:nvPr/>
        </p:nvSpPr>
        <p:spPr>
          <a:xfrm flipH="1">
            <a:off x="6152780" y="4313576"/>
            <a:ext cx="662158" cy="66215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8" name="Shape 1497"/>
          <p:cNvSpPr/>
          <p:nvPr/>
        </p:nvSpPr>
        <p:spPr>
          <a:xfrm>
            <a:off x="7286625" y="3819200"/>
            <a:ext cx="2544949" cy="166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3632" y="0"/>
                </a:moveTo>
                <a:lnTo>
                  <a:pt x="355" y="152"/>
                </a:lnTo>
                <a:cubicBezTo>
                  <a:pt x="413" y="219"/>
                  <a:pt x="483" y="257"/>
                  <a:pt x="534" y="340"/>
                </a:cubicBezTo>
                <a:lnTo>
                  <a:pt x="7537" y="9973"/>
                </a:lnTo>
                <a:cubicBezTo>
                  <a:pt x="7675" y="10162"/>
                  <a:pt x="7744" y="10419"/>
                  <a:pt x="7744" y="10678"/>
                </a:cubicBezTo>
                <a:cubicBezTo>
                  <a:pt x="7745" y="10937"/>
                  <a:pt x="7678" y="11199"/>
                  <a:pt x="7541" y="11389"/>
                </a:cubicBezTo>
                <a:lnTo>
                  <a:pt x="570" y="21076"/>
                </a:lnTo>
                <a:cubicBezTo>
                  <a:pt x="444" y="21283"/>
                  <a:pt x="293" y="21446"/>
                  <a:pt x="127" y="21556"/>
                </a:cubicBezTo>
                <a:cubicBezTo>
                  <a:pt x="88" y="21583"/>
                  <a:pt x="41" y="21578"/>
                  <a:pt x="0" y="21599"/>
                </a:cubicBezTo>
                <a:lnTo>
                  <a:pt x="13668" y="21441"/>
                </a:lnTo>
                <a:cubicBezTo>
                  <a:pt x="13847" y="21440"/>
                  <a:pt x="14025" y="21378"/>
                  <a:pt x="14186" y="21271"/>
                </a:cubicBezTo>
                <a:cubicBezTo>
                  <a:pt x="14347" y="21163"/>
                  <a:pt x="14494" y="21010"/>
                  <a:pt x="14616" y="20809"/>
                </a:cubicBezTo>
                <a:lnTo>
                  <a:pt x="21400" y="11377"/>
                </a:lnTo>
                <a:cubicBezTo>
                  <a:pt x="21534" y="11192"/>
                  <a:pt x="21600" y="10936"/>
                  <a:pt x="21599" y="10684"/>
                </a:cubicBezTo>
                <a:cubicBezTo>
                  <a:pt x="21599" y="10431"/>
                  <a:pt x="21534" y="10181"/>
                  <a:pt x="21400" y="9997"/>
                </a:cubicBezTo>
                <a:lnTo>
                  <a:pt x="14580" y="620"/>
                </a:lnTo>
                <a:cubicBezTo>
                  <a:pt x="14458" y="420"/>
                  <a:pt x="14307" y="264"/>
                  <a:pt x="14146" y="158"/>
                </a:cubicBezTo>
                <a:cubicBezTo>
                  <a:pt x="13985" y="52"/>
                  <a:pt x="13812" y="-1"/>
                  <a:pt x="13632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6" name="Shape 1498"/>
          <p:cNvSpPr/>
          <p:nvPr/>
        </p:nvSpPr>
        <p:spPr>
          <a:xfrm flipH="1">
            <a:off x="8567900" y="4311989"/>
            <a:ext cx="662158" cy="66215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7" name="Shape 1499"/>
          <p:cNvSpPr/>
          <p:nvPr/>
        </p:nvSpPr>
        <p:spPr>
          <a:xfrm>
            <a:off x="8791139" y="4526278"/>
            <a:ext cx="246057" cy="215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706"/>
                </a:moveTo>
                <a:cubicBezTo>
                  <a:pt x="9461" y="19774"/>
                  <a:pt x="675" y="13396"/>
                  <a:pt x="675" y="6539"/>
                </a:cubicBezTo>
                <a:cubicBezTo>
                  <a:pt x="675" y="3703"/>
                  <a:pt x="2442" y="769"/>
                  <a:pt x="5400" y="769"/>
                </a:cubicBezTo>
                <a:cubicBezTo>
                  <a:pt x="7835" y="769"/>
                  <a:pt x="10462" y="2681"/>
                  <a:pt x="10462" y="5770"/>
                </a:cubicBezTo>
                <a:lnTo>
                  <a:pt x="11138" y="5770"/>
                </a:lnTo>
                <a:cubicBezTo>
                  <a:pt x="11138" y="2681"/>
                  <a:pt x="13765" y="769"/>
                  <a:pt x="16200" y="769"/>
                </a:cubicBezTo>
                <a:cubicBezTo>
                  <a:pt x="19158" y="769"/>
                  <a:pt x="20925" y="3703"/>
                  <a:pt x="20925" y="6539"/>
                </a:cubicBezTo>
                <a:cubicBezTo>
                  <a:pt x="20925" y="13393"/>
                  <a:pt x="12139" y="19774"/>
                  <a:pt x="10800" y="20706"/>
                </a:cubicBezTo>
                <a:close/>
                <a:moveTo>
                  <a:pt x="16200" y="0"/>
                </a:moveTo>
                <a:cubicBezTo>
                  <a:pt x="13717" y="0"/>
                  <a:pt x="11597" y="1595"/>
                  <a:pt x="10800" y="3819"/>
                </a:cubicBezTo>
                <a:cubicBezTo>
                  <a:pt x="10003" y="1595"/>
                  <a:pt x="7883" y="0"/>
                  <a:pt x="5400" y="0"/>
                </a:cubicBezTo>
                <a:cubicBezTo>
                  <a:pt x="2020" y="0"/>
                  <a:pt x="0" y="3325"/>
                  <a:pt x="0" y="6539"/>
                </a:cubicBezTo>
                <a:cubicBezTo>
                  <a:pt x="0" y="9843"/>
                  <a:pt x="1798" y="13368"/>
                  <a:pt x="5343" y="17017"/>
                </a:cubicBezTo>
                <a:cubicBezTo>
                  <a:pt x="7954" y="19705"/>
                  <a:pt x="10604" y="21470"/>
                  <a:pt x="10631" y="21488"/>
                </a:cubicBezTo>
                <a:lnTo>
                  <a:pt x="10800" y="21600"/>
                </a:lnTo>
                <a:lnTo>
                  <a:pt x="10969" y="21488"/>
                </a:lnTo>
                <a:cubicBezTo>
                  <a:pt x="10996" y="21470"/>
                  <a:pt x="13646" y="19705"/>
                  <a:pt x="16257" y="17017"/>
                </a:cubicBezTo>
                <a:cubicBezTo>
                  <a:pt x="19802" y="13368"/>
                  <a:pt x="21600" y="9843"/>
                  <a:pt x="21600" y="6539"/>
                </a:cubicBezTo>
                <a:cubicBezTo>
                  <a:pt x="21600" y="3325"/>
                  <a:pt x="19580" y="0"/>
                  <a:pt x="16200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8" name="Shape 1500"/>
          <p:cNvSpPr/>
          <p:nvPr/>
        </p:nvSpPr>
        <p:spPr>
          <a:xfrm>
            <a:off x="2478745" y="3819200"/>
            <a:ext cx="2544948" cy="166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13632" y="0"/>
                </a:moveTo>
                <a:lnTo>
                  <a:pt x="355" y="152"/>
                </a:lnTo>
                <a:cubicBezTo>
                  <a:pt x="413" y="219"/>
                  <a:pt x="483" y="257"/>
                  <a:pt x="534" y="340"/>
                </a:cubicBezTo>
                <a:lnTo>
                  <a:pt x="7537" y="9973"/>
                </a:lnTo>
                <a:cubicBezTo>
                  <a:pt x="7675" y="10162"/>
                  <a:pt x="7744" y="10419"/>
                  <a:pt x="7744" y="10678"/>
                </a:cubicBezTo>
                <a:cubicBezTo>
                  <a:pt x="7745" y="10937"/>
                  <a:pt x="7678" y="11199"/>
                  <a:pt x="7541" y="11389"/>
                </a:cubicBezTo>
                <a:lnTo>
                  <a:pt x="570" y="21076"/>
                </a:lnTo>
                <a:cubicBezTo>
                  <a:pt x="444" y="21283"/>
                  <a:pt x="293" y="21446"/>
                  <a:pt x="127" y="21556"/>
                </a:cubicBezTo>
                <a:cubicBezTo>
                  <a:pt x="88" y="21583"/>
                  <a:pt x="41" y="21578"/>
                  <a:pt x="0" y="21599"/>
                </a:cubicBezTo>
                <a:lnTo>
                  <a:pt x="13668" y="21441"/>
                </a:lnTo>
                <a:cubicBezTo>
                  <a:pt x="13847" y="21440"/>
                  <a:pt x="14025" y="21378"/>
                  <a:pt x="14186" y="21271"/>
                </a:cubicBezTo>
                <a:cubicBezTo>
                  <a:pt x="14347" y="21163"/>
                  <a:pt x="14494" y="21010"/>
                  <a:pt x="14616" y="20809"/>
                </a:cubicBezTo>
                <a:lnTo>
                  <a:pt x="21400" y="11377"/>
                </a:lnTo>
                <a:cubicBezTo>
                  <a:pt x="21534" y="11192"/>
                  <a:pt x="21600" y="10936"/>
                  <a:pt x="21599" y="10684"/>
                </a:cubicBezTo>
                <a:cubicBezTo>
                  <a:pt x="21599" y="10431"/>
                  <a:pt x="21534" y="10181"/>
                  <a:pt x="21400" y="9997"/>
                </a:cubicBezTo>
                <a:lnTo>
                  <a:pt x="14580" y="620"/>
                </a:lnTo>
                <a:cubicBezTo>
                  <a:pt x="14458" y="420"/>
                  <a:pt x="14307" y="264"/>
                  <a:pt x="14146" y="158"/>
                </a:cubicBezTo>
                <a:cubicBezTo>
                  <a:pt x="13985" y="52"/>
                  <a:pt x="13812" y="-1"/>
                  <a:pt x="13632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9" name="Shape 1501"/>
          <p:cNvSpPr/>
          <p:nvPr/>
        </p:nvSpPr>
        <p:spPr>
          <a:xfrm flipH="1">
            <a:off x="3808073" y="4324592"/>
            <a:ext cx="657374" cy="65737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0" name="Shape 1502"/>
          <p:cNvSpPr/>
          <p:nvPr/>
        </p:nvSpPr>
        <p:spPr>
          <a:xfrm>
            <a:off x="3998575" y="4515093"/>
            <a:ext cx="276371" cy="276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6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6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6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462" y="1350"/>
                </a:moveTo>
                <a:cubicBezTo>
                  <a:pt x="10462" y="1350"/>
                  <a:pt x="10462" y="2700"/>
                  <a:pt x="10462" y="2700"/>
                </a:cubicBezTo>
                <a:lnTo>
                  <a:pt x="11138" y="2700"/>
                </a:lnTo>
                <a:lnTo>
                  <a:pt x="11138" y="1350"/>
                </a:lnTo>
                <a:lnTo>
                  <a:pt x="10462" y="1350"/>
                </a:lnTo>
                <a:close/>
                <a:moveTo>
                  <a:pt x="10462" y="4050"/>
                </a:moveTo>
                <a:lnTo>
                  <a:pt x="10462" y="10937"/>
                </a:lnTo>
                <a:lnTo>
                  <a:pt x="13595" y="14080"/>
                </a:lnTo>
                <a:lnTo>
                  <a:pt x="14080" y="13595"/>
                </a:lnTo>
                <a:lnTo>
                  <a:pt x="11138" y="10663"/>
                </a:lnTo>
                <a:cubicBezTo>
                  <a:pt x="11138" y="10663"/>
                  <a:pt x="11138" y="4050"/>
                  <a:pt x="11138" y="4050"/>
                </a:cubicBezTo>
                <a:lnTo>
                  <a:pt x="10462" y="4050"/>
                </a:lnTo>
                <a:close/>
                <a:moveTo>
                  <a:pt x="1350" y="10462"/>
                </a:moveTo>
                <a:cubicBezTo>
                  <a:pt x="1350" y="10462"/>
                  <a:pt x="1350" y="11138"/>
                  <a:pt x="1350" y="11138"/>
                </a:cubicBezTo>
                <a:lnTo>
                  <a:pt x="2700" y="11138"/>
                </a:lnTo>
                <a:lnTo>
                  <a:pt x="2700" y="10462"/>
                </a:lnTo>
                <a:lnTo>
                  <a:pt x="1350" y="10462"/>
                </a:lnTo>
                <a:close/>
                <a:moveTo>
                  <a:pt x="18900" y="10462"/>
                </a:moveTo>
                <a:cubicBezTo>
                  <a:pt x="18900" y="10462"/>
                  <a:pt x="18900" y="11138"/>
                  <a:pt x="18900" y="11138"/>
                </a:cubicBezTo>
                <a:lnTo>
                  <a:pt x="20250" y="11138"/>
                </a:lnTo>
                <a:lnTo>
                  <a:pt x="20250" y="10462"/>
                </a:lnTo>
                <a:lnTo>
                  <a:pt x="18900" y="10462"/>
                </a:lnTo>
                <a:close/>
                <a:moveTo>
                  <a:pt x="10462" y="18900"/>
                </a:moveTo>
                <a:cubicBezTo>
                  <a:pt x="10462" y="18900"/>
                  <a:pt x="10462" y="20250"/>
                  <a:pt x="10462" y="20250"/>
                </a:cubicBezTo>
                <a:lnTo>
                  <a:pt x="11138" y="20250"/>
                </a:lnTo>
                <a:lnTo>
                  <a:pt x="11138" y="18900"/>
                </a:lnTo>
                <a:lnTo>
                  <a:pt x="10462" y="18900"/>
                </a:ln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1" name="Shape 1503"/>
          <p:cNvSpPr/>
          <p:nvPr/>
        </p:nvSpPr>
        <p:spPr>
          <a:xfrm>
            <a:off x="6334132" y="4519518"/>
            <a:ext cx="299454" cy="17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2" y="20463"/>
                </a:moveTo>
                <a:lnTo>
                  <a:pt x="3713" y="20463"/>
                </a:lnTo>
                <a:cubicBezTo>
                  <a:pt x="2009" y="20463"/>
                  <a:pt x="675" y="18216"/>
                  <a:pt x="675" y="15347"/>
                </a:cubicBezTo>
                <a:cubicBezTo>
                  <a:pt x="675" y="12526"/>
                  <a:pt x="2088" y="10232"/>
                  <a:pt x="3825" y="10232"/>
                </a:cubicBezTo>
                <a:lnTo>
                  <a:pt x="4666" y="10232"/>
                </a:lnTo>
                <a:lnTo>
                  <a:pt x="4719" y="9771"/>
                </a:lnTo>
                <a:cubicBezTo>
                  <a:pt x="5287" y="4849"/>
                  <a:pt x="8201" y="1137"/>
                  <a:pt x="11497" y="1137"/>
                </a:cubicBezTo>
                <a:cubicBezTo>
                  <a:pt x="15207" y="1137"/>
                  <a:pt x="18225" y="5981"/>
                  <a:pt x="18225" y="11937"/>
                </a:cubicBezTo>
                <a:lnTo>
                  <a:pt x="18225" y="12505"/>
                </a:lnTo>
                <a:lnTo>
                  <a:pt x="18562" y="12505"/>
                </a:lnTo>
                <a:cubicBezTo>
                  <a:pt x="19887" y="12505"/>
                  <a:pt x="20925" y="14253"/>
                  <a:pt x="20925" y="16484"/>
                </a:cubicBezTo>
                <a:cubicBezTo>
                  <a:pt x="20925" y="18715"/>
                  <a:pt x="19887" y="20463"/>
                  <a:pt x="18562" y="20463"/>
                </a:cubicBezTo>
                <a:close/>
                <a:moveTo>
                  <a:pt x="18893" y="11397"/>
                </a:moveTo>
                <a:cubicBezTo>
                  <a:pt x="18717" y="5064"/>
                  <a:pt x="15467" y="0"/>
                  <a:pt x="11497" y="0"/>
                </a:cubicBezTo>
                <a:cubicBezTo>
                  <a:pt x="7986" y="0"/>
                  <a:pt x="4866" y="3878"/>
                  <a:pt x="4115" y="9095"/>
                </a:cubicBezTo>
                <a:lnTo>
                  <a:pt x="3825" y="9095"/>
                </a:lnTo>
                <a:cubicBezTo>
                  <a:pt x="1716" y="9095"/>
                  <a:pt x="0" y="11900"/>
                  <a:pt x="0" y="15347"/>
                </a:cubicBezTo>
                <a:cubicBezTo>
                  <a:pt x="0" y="18853"/>
                  <a:pt x="1631" y="21600"/>
                  <a:pt x="3713" y="21600"/>
                </a:cubicBezTo>
                <a:lnTo>
                  <a:pt x="18562" y="21600"/>
                </a:lnTo>
                <a:cubicBezTo>
                  <a:pt x="20266" y="21600"/>
                  <a:pt x="21600" y="19353"/>
                  <a:pt x="21600" y="16484"/>
                </a:cubicBezTo>
                <a:cubicBezTo>
                  <a:pt x="21600" y="13804"/>
                  <a:pt x="20435" y="11666"/>
                  <a:pt x="18893" y="11397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08274" y="2925829"/>
            <a:ext cx="15128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amet aleh pue hom hai nyasaio mdan bek.lorem ipsum b ek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08274" y="2660008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16548" y="2925829"/>
            <a:ext cx="15128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amet aleh pue hom hai nyasaio mdan bek.lorem ipsum b ek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16548" y="2660008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00900" y="2925829"/>
            <a:ext cx="15128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amet aleh pue hom hai nyasaio mdan bek.lorem ipsum b ek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00900" y="2660008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1640" y="914757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 bwMode="auto">
          <a:xfrm>
            <a:off x="2428286" y="5693299"/>
            <a:ext cx="7584998" cy="8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16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38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6667" y="214460"/>
            <a:ext cx="7946796" cy="6429081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315200" y="754145"/>
            <a:ext cx="4062953" cy="4958499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8012" y="1212702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Nexa Bold" charset="0"/>
                <a:sym typeface="Baskerville Old Face" panose="02020602080505020303" pitchFamily="18" charset="0"/>
              </a:rPr>
              <a:t>YOUR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Nexa Bold" charset="0"/>
                <a:sym typeface="Baskerville Old Face" panose="02020602080505020303" pitchFamily="18" charset="0"/>
              </a:rPr>
              <a:t>TITLE HERE</a:t>
            </a:r>
            <a:endParaRPr lang="en-US" sz="2800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Nexa Bold" charset="0"/>
              <a:sym typeface="Baskerville Old Face" panose="02020602080505020303" pitchFamily="18" charset="0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10793691" y="1051269"/>
            <a:ext cx="322866" cy="322866"/>
          </a:xfrm>
          <a:prstGeom prst="plus">
            <a:avLst>
              <a:gd name="adj" fmla="val 369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93034" y="2108488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7793034" y="3271129"/>
            <a:ext cx="2881392" cy="118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1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6" b="28536"/>
          <a:stretch>
            <a:fillRect/>
          </a:stretch>
        </p:blipFill>
        <p:spPr>
          <a:xfrm>
            <a:off x="0" y="0"/>
            <a:ext cx="12192000" cy="3490628"/>
          </a:xfrm>
        </p:spPr>
      </p:pic>
      <p:sp>
        <p:nvSpPr>
          <p:cNvPr id="7" name="TextBox 23"/>
          <p:cNvSpPr txBox="1"/>
          <p:nvPr/>
        </p:nvSpPr>
        <p:spPr>
          <a:xfrm>
            <a:off x="6822477" y="3614888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6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id-ID" sz="66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6895469" y="4572560"/>
            <a:ext cx="470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dolor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,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consectetur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adipiscing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elit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Proin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sed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libero in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ultrices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diam.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Suspendisse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placerat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vel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fermentum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Aenean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nunc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purus, </a:t>
            </a:r>
          </a:p>
        </p:txBody>
      </p:sp>
      <p:sp>
        <p:nvSpPr>
          <p:cNvPr id="9" name="文本框 18"/>
          <p:cNvSpPr txBox="1">
            <a:spLocks noChangeArrowheads="1"/>
          </p:cNvSpPr>
          <p:nvPr/>
        </p:nvSpPr>
        <p:spPr bwMode="auto">
          <a:xfrm>
            <a:off x="1129110" y="3807889"/>
            <a:ext cx="44777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PART</a:t>
            </a: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4</a:t>
            </a:r>
            <a:endParaRPr kumimoji="1" lang="zh-CN" altLang="en-US" sz="115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44602" y="5218891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8736" y="4851481"/>
            <a:ext cx="14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54096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r="25957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8" r="14568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9" r="24249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r="14365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2" r="42192"/>
          <a:stretch>
            <a:fillRect/>
          </a:stretch>
        </p:blipFill>
        <p:spPr/>
      </p:pic>
      <p:cxnSp>
        <p:nvCxnSpPr>
          <p:cNvPr id="19" name="Straight Connector 18"/>
          <p:cNvCxnSpPr/>
          <p:nvPr/>
        </p:nvCxnSpPr>
        <p:spPr>
          <a:xfrm>
            <a:off x="1380014" y="2977334"/>
            <a:ext cx="250364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68665" y="1806083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1275568" y="3429887"/>
            <a:ext cx="3494474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1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文本框 23"/>
          <p:cNvSpPr txBox="1"/>
          <p:nvPr/>
        </p:nvSpPr>
        <p:spPr>
          <a:xfrm>
            <a:off x="8320002" y="3828087"/>
            <a:ext cx="2307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目  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948720" y="2814627"/>
            <a:ext cx="5050155" cy="101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u="sng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CONTENTS</a:t>
            </a:r>
          </a:p>
        </p:txBody>
      </p:sp>
      <p:sp>
        <p:nvSpPr>
          <p:cNvPr id="26" name="TextBox 31"/>
          <p:cNvSpPr txBox="1">
            <a:spLocks noChangeArrowheads="1"/>
          </p:cNvSpPr>
          <p:nvPr/>
        </p:nvSpPr>
        <p:spPr bwMode="auto">
          <a:xfrm>
            <a:off x="4741248" y="5365703"/>
            <a:ext cx="220747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此处添加您的文本内容</a:t>
            </a:r>
          </a:p>
        </p:txBody>
      </p:sp>
      <p:sp>
        <p:nvSpPr>
          <p:cNvPr id="27" name="TextBox 32"/>
          <p:cNvSpPr txBox="1">
            <a:spLocks noChangeArrowheads="1"/>
          </p:cNvSpPr>
          <p:nvPr/>
        </p:nvSpPr>
        <p:spPr bwMode="auto">
          <a:xfrm>
            <a:off x="4709976" y="4904038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此处添加您的标题</a:t>
            </a:r>
          </a:p>
        </p:txBody>
      </p:sp>
      <p:sp>
        <p:nvSpPr>
          <p:cNvPr id="28" name="TextBox 32"/>
          <p:cNvSpPr txBox="1">
            <a:spLocks noChangeArrowheads="1"/>
          </p:cNvSpPr>
          <p:nvPr/>
        </p:nvSpPr>
        <p:spPr bwMode="auto">
          <a:xfrm>
            <a:off x="3828316" y="4979417"/>
            <a:ext cx="603358" cy="578882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01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9" name="TextBox 31"/>
          <p:cNvSpPr txBox="1">
            <a:spLocks noChangeArrowheads="1"/>
          </p:cNvSpPr>
          <p:nvPr/>
        </p:nvSpPr>
        <p:spPr bwMode="auto">
          <a:xfrm>
            <a:off x="8923090" y="5290324"/>
            <a:ext cx="220747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此处添加您的文本内容</a:t>
            </a:r>
          </a:p>
        </p:txBody>
      </p:sp>
      <p:sp>
        <p:nvSpPr>
          <p:cNvPr id="30" name="TextBox 32"/>
          <p:cNvSpPr txBox="1">
            <a:spLocks noChangeArrowheads="1"/>
          </p:cNvSpPr>
          <p:nvPr/>
        </p:nvSpPr>
        <p:spPr bwMode="auto">
          <a:xfrm>
            <a:off x="8891818" y="4828659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此处添加您的标题</a:t>
            </a:r>
          </a:p>
        </p:txBody>
      </p:sp>
      <p:sp>
        <p:nvSpPr>
          <p:cNvPr id="31" name="TextBox 32"/>
          <p:cNvSpPr txBox="1">
            <a:spLocks noChangeArrowheads="1"/>
          </p:cNvSpPr>
          <p:nvPr/>
        </p:nvSpPr>
        <p:spPr bwMode="auto">
          <a:xfrm>
            <a:off x="8010158" y="4904038"/>
            <a:ext cx="589292" cy="578882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02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741248" y="6280621"/>
            <a:ext cx="220747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此处添加您的文本内容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709976" y="5818956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此处添加您的标题</a:t>
            </a: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3828316" y="5894335"/>
            <a:ext cx="589292" cy="578882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03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35" name="TextBox 31"/>
          <p:cNvSpPr txBox="1">
            <a:spLocks noChangeArrowheads="1"/>
          </p:cNvSpPr>
          <p:nvPr/>
        </p:nvSpPr>
        <p:spPr bwMode="auto">
          <a:xfrm>
            <a:off x="8891818" y="6280621"/>
            <a:ext cx="220747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此处添加您的文本内容</a:t>
            </a:r>
          </a:p>
        </p:txBody>
      </p:sp>
      <p:sp>
        <p:nvSpPr>
          <p:cNvPr id="36" name="TextBox 32"/>
          <p:cNvSpPr txBox="1">
            <a:spLocks noChangeArrowheads="1"/>
          </p:cNvSpPr>
          <p:nvPr/>
        </p:nvSpPr>
        <p:spPr bwMode="auto">
          <a:xfrm>
            <a:off x="8891818" y="5818956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此处添加您的标题</a:t>
            </a:r>
          </a:p>
        </p:txBody>
      </p:sp>
      <p:sp>
        <p:nvSpPr>
          <p:cNvPr id="37" name="TextBox 32"/>
          <p:cNvSpPr txBox="1">
            <a:spLocks noChangeArrowheads="1"/>
          </p:cNvSpPr>
          <p:nvPr/>
        </p:nvSpPr>
        <p:spPr bwMode="auto">
          <a:xfrm>
            <a:off x="8010158" y="5894335"/>
            <a:ext cx="589292" cy="578882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04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0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7468608" y="3143134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5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WRITE YOUR RELEVANT TEXT HERE</a:t>
            </a:r>
          </a:p>
        </p:txBody>
      </p:sp>
      <p:grpSp>
        <p:nvGrpSpPr>
          <p:cNvPr id="5" name="Group 1613"/>
          <p:cNvGrpSpPr/>
          <p:nvPr/>
        </p:nvGrpSpPr>
        <p:grpSpPr>
          <a:xfrm>
            <a:off x="1103265" y="2160904"/>
            <a:ext cx="5184781" cy="2337009"/>
            <a:chOff x="0" y="0"/>
            <a:chExt cx="10369559" cy="4674017"/>
          </a:xfrm>
        </p:grpSpPr>
        <p:sp>
          <p:nvSpPr>
            <p:cNvPr id="6" name="Shape 1606"/>
            <p:cNvSpPr/>
            <p:nvPr/>
          </p:nvSpPr>
          <p:spPr>
            <a:xfrm flipH="1">
              <a:off x="0" y="4674017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7" name="Shape 1607"/>
            <p:cNvSpPr/>
            <p:nvPr/>
          </p:nvSpPr>
          <p:spPr>
            <a:xfrm flipH="1">
              <a:off x="0" y="3895013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8" name="Shape 1608"/>
            <p:cNvSpPr/>
            <p:nvPr/>
          </p:nvSpPr>
          <p:spPr>
            <a:xfrm flipH="1">
              <a:off x="0" y="3116011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9" name="Shape 1609"/>
            <p:cNvSpPr/>
            <p:nvPr/>
          </p:nvSpPr>
          <p:spPr>
            <a:xfrm flipH="1">
              <a:off x="0" y="2337008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0" name="Shape 1610"/>
            <p:cNvSpPr/>
            <p:nvPr/>
          </p:nvSpPr>
          <p:spPr>
            <a:xfrm flipH="1">
              <a:off x="0" y="1558005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1" name="Shape 1611"/>
            <p:cNvSpPr/>
            <p:nvPr/>
          </p:nvSpPr>
          <p:spPr>
            <a:xfrm flipH="1">
              <a:off x="0" y="779002"/>
              <a:ext cx="10369560" cy="1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12" name="Shape 1612"/>
            <p:cNvSpPr/>
            <p:nvPr/>
          </p:nvSpPr>
          <p:spPr>
            <a:xfrm flipH="1">
              <a:off x="0" y="0"/>
              <a:ext cx="10369560" cy="0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13" name="Shape 1614"/>
          <p:cNvSpPr/>
          <p:nvPr/>
        </p:nvSpPr>
        <p:spPr>
          <a:xfrm>
            <a:off x="1237032" y="5095785"/>
            <a:ext cx="4917247" cy="1"/>
          </a:xfrm>
          <a:prstGeom prst="line">
            <a:avLst/>
          </a:prstGeom>
          <a:noFill/>
          <a:ln w="19050" cap="rnd">
            <a:solidFill>
              <a:srgbClr val="153B60">
                <a:alpha val="20000"/>
              </a:srgbClr>
            </a:solidFill>
            <a:prstDash val="sysDot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4" name="Shape 1615"/>
          <p:cNvSpPr/>
          <p:nvPr/>
        </p:nvSpPr>
        <p:spPr>
          <a:xfrm>
            <a:off x="1172976" y="5039527"/>
            <a:ext cx="107951" cy="107951"/>
          </a:xfrm>
          <a:prstGeom prst="ellipse">
            <a:avLst/>
          </a:prstGeom>
          <a:solidFill>
            <a:srgbClr val="ECEEF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3200">
                <a:solidFill>
                  <a:schemeClr val="accent3">
                    <a:satOff val="18648"/>
                    <a:lumOff val="597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5" name="Shape 1616"/>
          <p:cNvSpPr/>
          <p:nvPr/>
        </p:nvSpPr>
        <p:spPr>
          <a:xfrm>
            <a:off x="4469598" y="5039528"/>
            <a:ext cx="107951" cy="107951"/>
          </a:xfrm>
          <a:prstGeom prst="ellipse">
            <a:avLst/>
          </a:prstGeom>
          <a:solidFill>
            <a:srgbClr val="53585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6" name="Shape 1617"/>
          <p:cNvSpPr/>
          <p:nvPr/>
        </p:nvSpPr>
        <p:spPr>
          <a:xfrm>
            <a:off x="5568471" y="5039528"/>
            <a:ext cx="107951" cy="107951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7" name="Shape 1618"/>
          <p:cNvSpPr/>
          <p:nvPr/>
        </p:nvSpPr>
        <p:spPr>
          <a:xfrm>
            <a:off x="2281217" y="5039528"/>
            <a:ext cx="107951" cy="107951"/>
          </a:xfrm>
          <a:prstGeom prst="ellipse">
            <a:avLst/>
          </a:prstGeom>
          <a:solidFill>
            <a:srgbClr val="DCDEE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8" name="Shape 1619"/>
          <p:cNvSpPr/>
          <p:nvPr/>
        </p:nvSpPr>
        <p:spPr>
          <a:xfrm>
            <a:off x="3370724" y="5039528"/>
            <a:ext cx="107951" cy="107951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9" name="Shape 1620"/>
          <p:cNvSpPr/>
          <p:nvPr/>
        </p:nvSpPr>
        <p:spPr>
          <a:xfrm>
            <a:off x="1004651" y="3759202"/>
            <a:ext cx="2169513" cy="1128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33" y="21600"/>
                  <a:pt x="3267" y="21560"/>
                  <a:pt x="4667" y="18346"/>
                </a:cubicBezTo>
                <a:cubicBezTo>
                  <a:pt x="6067" y="15072"/>
                  <a:pt x="7433" y="0"/>
                  <a:pt x="10800" y="0"/>
                </a:cubicBezTo>
                <a:cubicBezTo>
                  <a:pt x="14167" y="0"/>
                  <a:pt x="15533" y="15072"/>
                  <a:pt x="16933" y="18346"/>
                </a:cubicBezTo>
                <a:cubicBezTo>
                  <a:pt x="18333" y="21560"/>
                  <a:pt x="21467" y="21600"/>
                  <a:pt x="21600" y="21600"/>
                </a:cubicBezTo>
                <a:close/>
              </a:path>
            </a:pathLst>
          </a:custGeom>
          <a:solidFill>
            <a:srgbClr val="ECEEF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0" name="Shape 1621"/>
          <p:cNvSpPr/>
          <p:nvPr/>
        </p:nvSpPr>
        <p:spPr>
          <a:xfrm>
            <a:off x="1770819" y="3759202"/>
            <a:ext cx="2169513" cy="1128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33" y="21600"/>
                  <a:pt x="3267" y="21560"/>
                  <a:pt x="4667" y="18346"/>
                </a:cubicBezTo>
                <a:cubicBezTo>
                  <a:pt x="6067" y="15072"/>
                  <a:pt x="7433" y="0"/>
                  <a:pt x="10800" y="0"/>
                </a:cubicBezTo>
                <a:cubicBezTo>
                  <a:pt x="14167" y="0"/>
                  <a:pt x="15533" y="15072"/>
                  <a:pt x="16933" y="18346"/>
                </a:cubicBezTo>
                <a:cubicBezTo>
                  <a:pt x="18333" y="21560"/>
                  <a:pt x="21467" y="21600"/>
                  <a:pt x="21600" y="21600"/>
                </a:cubicBezTo>
                <a:close/>
              </a:path>
            </a:pathLst>
          </a:custGeom>
          <a:solidFill>
            <a:srgbClr val="DCDEE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1" name="Shape 1622"/>
          <p:cNvSpPr/>
          <p:nvPr/>
        </p:nvSpPr>
        <p:spPr>
          <a:xfrm>
            <a:off x="2648265" y="3083794"/>
            <a:ext cx="2169513" cy="180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33" y="21600"/>
                  <a:pt x="3267" y="21560"/>
                  <a:pt x="4667" y="18346"/>
                </a:cubicBezTo>
                <a:cubicBezTo>
                  <a:pt x="6067" y="15072"/>
                  <a:pt x="7433" y="0"/>
                  <a:pt x="10800" y="0"/>
                </a:cubicBezTo>
                <a:cubicBezTo>
                  <a:pt x="14167" y="0"/>
                  <a:pt x="15533" y="15072"/>
                  <a:pt x="16933" y="18346"/>
                </a:cubicBezTo>
                <a:cubicBezTo>
                  <a:pt x="18333" y="21560"/>
                  <a:pt x="21467" y="21600"/>
                  <a:pt x="21600" y="21600"/>
                </a:cubicBezTo>
                <a:close/>
              </a:path>
            </a:pathLst>
          </a:custGeom>
          <a:solidFill>
            <a:srgbClr val="A7AAA8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2" name="Shape 1623"/>
          <p:cNvSpPr/>
          <p:nvPr/>
        </p:nvSpPr>
        <p:spPr>
          <a:xfrm>
            <a:off x="3448864" y="2229956"/>
            <a:ext cx="2169513" cy="2657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33" y="21600"/>
                  <a:pt x="3267" y="21560"/>
                  <a:pt x="4667" y="18346"/>
                </a:cubicBezTo>
                <a:cubicBezTo>
                  <a:pt x="6067" y="15072"/>
                  <a:pt x="7433" y="0"/>
                  <a:pt x="10800" y="0"/>
                </a:cubicBezTo>
                <a:cubicBezTo>
                  <a:pt x="14167" y="0"/>
                  <a:pt x="15533" y="15072"/>
                  <a:pt x="16933" y="18346"/>
                </a:cubicBezTo>
                <a:cubicBezTo>
                  <a:pt x="18333" y="21560"/>
                  <a:pt x="21467" y="21600"/>
                  <a:pt x="21600" y="21600"/>
                </a:cubicBezTo>
                <a:close/>
              </a:path>
            </a:pathLst>
          </a:custGeom>
          <a:solidFill>
            <a:srgbClr val="53586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3" name="Shape 1624"/>
          <p:cNvSpPr/>
          <p:nvPr/>
        </p:nvSpPr>
        <p:spPr>
          <a:xfrm>
            <a:off x="4182032" y="2066882"/>
            <a:ext cx="2169513" cy="2820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133" y="21600"/>
                  <a:pt x="3267" y="21560"/>
                  <a:pt x="4667" y="18346"/>
                </a:cubicBezTo>
                <a:cubicBezTo>
                  <a:pt x="6067" y="15072"/>
                  <a:pt x="7433" y="0"/>
                  <a:pt x="10800" y="0"/>
                </a:cubicBezTo>
                <a:cubicBezTo>
                  <a:pt x="14167" y="0"/>
                  <a:pt x="15533" y="15072"/>
                  <a:pt x="16933" y="18346"/>
                </a:cubicBezTo>
                <a:cubicBezTo>
                  <a:pt x="18333" y="21560"/>
                  <a:pt x="21467" y="21600"/>
                  <a:pt x="21600" y="216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4" name="Shape 1631"/>
          <p:cNvSpPr/>
          <p:nvPr/>
        </p:nvSpPr>
        <p:spPr>
          <a:xfrm>
            <a:off x="1818869" y="4070992"/>
            <a:ext cx="487455" cy="487450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9050" tIns="19050" rIns="19050" bIns="19050"/>
          <a:lstStyle/>
          <a:p>
            <a:pPr algn="ctr" defTabSz="515813">
              <a:buClr>
                <a:srgbClr val="333333"/>
              </a:buClr>
              <a:buFont typeface="Helvetica"/>
              <a:defRPr sz="2000">
                <a:solidFill>
                  <a:srgbClr val="323333"/>
                </a:solidFill>
                <a:uFill>
                  <a:solidFill>
                    <a:srgbClr val="32333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5" name="Shape 1633"/>
          <p:cNvSpPr/>
          <p:nvPr/>
        </p:nvSpPr>
        <p:spPr>
          <a:xfrm>
            <a:off x="2603537" y="4068825"/>
            <a:ext cx="491789" cy="491784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9050" tIns="19050" rIns="19050" bIns="19050"/>
          <a:lstStyle/>
          <a:p>
            <a:pPr algn="ctr" defTabSz="515813">
              <a:buClr>
                <a:srgbClr val="333333"/>
              </a:buClr>
              <a:buFont typeface="Helvetica"/>
              <a:defRPr sz="2000">
                <a:solidFill>
                  <a:srgbClr val="323333"/>
                </a:solidFill>
                <a:uFill>
                  <a:solidFill>
                    <a:srgbClr val="32333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6" name="Shape 1635"/>
          <p:cNvSpPr/>
          <p:nvPr/>
        </p:nvSpPr>
        <p:spPr>
          <a:xfrm>
            <a:off x="3488269" y="3447330"/>
            <a:ext cx="490830" cy="490825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9050" tIns="19050" rIns="19050" bIns="19050"/>
          <a:lstStyle/>
          <a:p>
            <a:pPr algn="ctr" defTabSz="515813">
              <a:buClr>
                <a:srgbClr val="333333"/>
              </a:buClr>
              <a:buFont typeface="Helvetica"/>
              <a:defRPr sz="2000">
                <a:solidFill>
                  <a:srgbClr val="323333"/>
                </a:solidFill>
                <a:uFill>
                  <a:solidFill>
                    <a:srgbClr val="32333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7" name="Shape 1637"/>
          <p:cNvSpPr/>
          <p:nvPr/>
        </p:nvSpPr>
        <p:spPr>
          <a:xfrm>
            <a:off x="4291495" y="2789922"/>
            <a:ext cx="486760" cy="486755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9050" tIns="19050" rIns="19050" bIns="19050"/>
          <a:lstStyle/>
          <a:p>
            <a:pPr algn="ctr" defTabSz="515813">
              <a:buClr>
                <a:srgbClr val="333333"/>
              </a:buClr>
              <a:buFont typeface="Helvetica"/>
              <a:defRPr sz="2000">
                <a:solidFill>
                  <a:srgbClr val="323333"/>
                </a:solidFill>
                <a:uFill>
                  <a:solidFill>
                    <a:srgbClr val="32333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8" name="Shape 1639"/>
          <p:cNvSpPr/>
          <p:nvPr/>
        </p:nvSpPr>
        <p:spPr>
          <a:xfrm>
            <a:off x="5015329" y="2632423"/>
            <a:ext cx="487024" cy="487019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9050" tIns="19050" rIns="19050" bIns="19050"/>
          <a:lstStyle/>
          <a:p>
            <a:pPr algn="ctr" defTabSz="515813">
              <a:buClr>
                <a:srgbClr val="333333"/>
              </a:buClr>
              <a:buFont typeface="Helvetica"/>
              <a:defRPr sz="2000">
                <a:solidFill>
                  <a:srgbClr val="323333"/>
                </a:solidFill>
                <a:uFill>
                  <a:solidFill>
                    <a:srgbClr val="32333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9" name="TextBox 68"/>
          <p:cNvSpPr txBox="1"/>
          <p:nvPr/>
        </p:nvSpPr>
        <p:spPr>
          <a:xfrm>
            <a:off x="1873923" y="4205796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30%</a:t>
            </a:r>
          </a:p>
        </p:txBody>
      </p:sp>
      <p:sp>
        <p:nvSpPr>
          <p:cNvPr id="30" name="TextBox 69"/>
          <p:cNvSpPr txBox="1"/>
          <p:nvPr/>
        </p:nvSpPr>
        <p:spPr>
          <a:xfrm>
            <a:off x="2661556" y="4205796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30%</a:t>
            </a:r>
          </a:p>
        </p:txBody>
      </p:sp>
      <p:sp>
        <p:nvSpPr>
          <p:cNvPr id="31" name="TextBox 70"/>
          <p:cNvSpPr txBox="1"/>
          <p:nvPr/>
        </p:nvSpPr>
        <p:spPr>
          <a:xfrm>
            <a:off x="3547215" y="3586241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50%</a:t>
            </a:r>
          </a:p>
        </p:txBody>
      </p:sp>
      <p:sp>
        <p:nvSpPr>
          <p:cNvPr id="32" name="TextBox 71"/>
          <p:cNvSpPr txBox="1"/>
          <p:nvPr/>
        </p:nvSpPr>
        <p:spPr>
          <a:xfrm>
            <a:off x="4346940" y="2925876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90%</a:t>
            </a:r>
          </a:p>
        </p:txBody>
      </p:sp>
      <p:sp>
        <p:nvSpPr>
          <p:cNvPr id="33" name="TextBox 72"/>
          <p:cNvSpPr txBox="1"/>
          <p:nvPr/>
        </p:nvSpPr>
        <p:spPr>
          <a:xfrm>
            <a:off x="5052584" y="2765514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100%</a:t>
            </a:r>
          </a:p>
        </p:txBody>
      </p:sp>
      <p:sp>
        <p:nvSpPr>
          <p:cNvPr id="34" name="TextBox 73"/>
          <p:cNvSpPr txBox="1"/>
          <p:nvPr/>
        </p:nvSpPr>
        <p:spPr>
          <a:xfrm>
            <a:off x="980239" y="5242063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2009</a:t>
            </a:r>
          </a:p>
        </p:txBody>
      </p:sp>
      <p:sp>
        <p:nvSpPr>
          <p:cNvPr id="35" name="TextBox 74"/>
          <p:cNvSpPr txBox="1"/>
          <p:nvPr/>
        </p:nvSpPr>
        <p:spPr>
          <a:xfrm>
            <a:off x="2100993" y="5242063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2010</a:t>
            </a:r>
          </a:p>
        </p:txBody>
      </p:sp>
      <p:sp>
        <p:nvSpPr>
          <p:cNvPr id="36" name="TextBox 75"/>
          <p:cNvSpPr txBox="1"/>
          <p:nvPr/>
        </p:nvSpPr>
        <p:spPr>
          <a:xfrm>
            <a:off x="3196099" y="5242063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2012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4311461" y="5242063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2014</a:t>
            </a:r>
          </a:p>
        </p:txBody>
      </p:sp>
      <p:sp>
        <p:nvSpPr>
          <p:cNvPr id="38" name="TextBox 77"/>
          <p:cNvSpPr txBox="1"/>
          <p:nvPr/>
        </p:nvSpPr>
        <p:spPr>
          <a:xfrm>
            <a:off x="5414032" y="5242063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2016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378204" y="2064134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7468608" y="3647890"/>
            <a:ext cx="3125713" cy="1189773"/>
          </a:xfrm>
          <a:prstGeom prst="rect">
            <a:avLst/>
          </a:prstGeom>
        </p:spPr>
        <p:txBody>
          <a:bodyPr vert="horz" wrap="square" lIns="144993" tIns="72497" rIns="144993" bIns="7249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输入你的文本</a:t>
            </a:r>
          </a:p>
          <a:p>
            <a:pPr algn="l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l"/>
            <a:r>
              <a:rPr lang="zh-CN" altLang="en-US" sz="1050" kern="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itchFamily="34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kern="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itchFamily="34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6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022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0689" y="142663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Nexa Bold" charset="0"/>
                <a:sym typeface="Baskerville Old Face" panose="02020602080505020303" pitchFamily="18" charset="0"/>
              </a:rPr>
              <a:t>点此替换文本</a:t>
            </a:r>
            <a:endParaRPr lang="en-US" sz="4800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Nexa Bold" charset="0"/>
              <a:sym typeface="Baskerville Old Face" panose="02020602080505020303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80373" y="1075267"/>
            <a:ext cx="1431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66838" y="4097866"/>
            <a:ext cx="5858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Medium" charset="0"/>
                <a:sym typeface="Baskerville Old Face" panose="02020602080505020303" pitchFamily="18" charset="0"/>
              </a:rPr>
              <a:t>Far far away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behind the word mountains, far from the countries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Vokalia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 and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Consonantia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, there live the blind texts. Separated they live in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Bookmarksgrove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 right at the coast of the Semantics, a large language ocean.</a:t>
            </a:r>
          </a:p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Roboto Thin" charset="0"/>
              <a:sym typeface="Baskerville Old Face" panose="02020602080505020303" pitchFamily="18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A small river named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Duden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 flows by their place and supplies it with the necessary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regelialia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. It is 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paradisematic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Roboto Thin" charset="0"/>
                <a:sym typeface="Baskerville Old Face" panose="02020602080505020303" pitchFamily="18" charset="0"/>
              </a:rPr>
              <a:t> country.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0336" y="34534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Nexa Bold" charset="0"/>
                <a:sym typeface="Baskerville Old Face" panose="02020602080505020303" pitchFamily="18" charset="0"/>
              </a:rPr>
              <a:t>点此替换文本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Nexa Bold" charset="0"/>
              <a:sym typeface="Baskerville Old Face" panose="02020602080505020303" pitchFamily="18" charset="0"/>
            </a:endParaRPr>
          </a:p>
        </p:txBody>
      </p:sp>
      <p:sp>
        <p:nvSpPr>
          <p:cNvPr id="11" name="Cross 10"/>
          <p:cNvSpPr/>
          <p:nvPr/>
        </p:nvSpPr>
        <p:spPr>
          <a:xfrm>
            <a:off x="6962986" y="3365498"/>
            <a:ext cx="195508" cy="195508"/>
          </a:xfrm>
          <a:prstGeom prst="plus">
            <a:avLst>
              <a:gd name="adj" fmla="val 36980"/>
            </a:avLst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428286" y="5693299"/>
            <a:ext cx="7584998" cy="8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921413" y="3090494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5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WRITE YOUR RELEVANT TEXT HERE</a:t>
            </a:r>
          </a:p>
        </p:txBody>
      </p:sp>
      <p:graphicFrame>
        <p:nvGraphicFramePr>
          <p:cNvPr id="6" name="Chart 1240"/>
          <p:cNvGraphicFramePr/>
          <p:nvPr>
            <p:extLst/>
          </p:nvPr>
        </p:nvGraphicFramePr>
        <p:xfrm>
          <a:off x="5069184" y="1554328"/>
          <a:ext cx="6078032" cy="383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76600" y="1816550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921413" y="3524507"/>
            <a:ext cx="3125713" cy="1189773"/>
          </a:xfrm>
          <a:prstGeom prst="rect">
            <a:avLst/>
          </a:prstGeom>
        </p:spPr>
        <p:txBody>
          <a:bodyPr vert="horz" wrap="square" lIns="144993" tIns="72497" rIns="144993" bIns="7249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输入你的文本</a:t>
            </a:r>
          </a:p>
          <a:p>
            <a:pPr algn="l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l"/>
            <a:r>
              <a:rPr lang="zh-CN" altLang="en-US" sz="1050" kern="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itchFamily="34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kern="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itchFamily="34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3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213"/>
          <p:cNvSpPr/>
          <p:nvPr/>
        </p:nvSpPr>
        <p:spPr>
          <a:xfrm>
            <a:off x="2566276" y="2777140"/>
            <a:ext cx="2917385" cy="2917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9" y="0"/>
                  <a:pt x="0" y="4850"/>
                  <a:pt x="0" y="10793"/>
                </a:cubicBezTo>
                <a:cubicBezTo>
                  <a:pt x="0" y="16750"/>
                  <a:pt x="4839" y="21600"/>
                  <a:pt x="10800" y="21600"/>
                </a:cubicBezTo>
                <a:cubicBezTo>
                  <a:pt x="16761" y="21600"/>
                  <a:pt x="21600" y="16750"/>
                  <a:pt x="21600" y="10793"/>
                </a:cubicBezTo>
                <a:cubicBezTo>
                  <a:pt x="21600" y="4850"/>
                  <a:pt x="16761" y="0"/>
                  <a:pt x="10800" y="0"/>
                </a:cubicBezTo>
                <a:moveTo>
                  <a:pt x="10800" y="19301"/>
                </a:moveTo>
                <a:cubicBezTo>
                  <a:pt x="6115" y="19301"/>
                  <a:pt x="2300" y="15489"/>
                  <a:pt x="2300" y="10793"/>
                </a:cubicBezTo>
                <a:cubicBezTo>
                  <a:pt x="2300" y="6111"/>
                  <a:pt x="6115" y="2299"/>
                  <a:pt x="10800" y="2299"/>
                </a:cubicBezTo>
                <a:cubicBezTo>
                  <a:pt x="15485" y="2299"/>
                  <a:pt x="19300" y="6111"/>
                  <a:pt x="19300" y="10793"/>
                </a:cubicBezTo>
                <a:cubicBezTo>
                  <a:pt x="19300" y="15489"/>
                  <a:pt x="15485" y="19301"/>
                  <a:pt x="10800" y="19301"/>
                </a:cubicBezTo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9" name="Shape 1214"/>
          <p:cNvSpPr/>
          <p:nvPr/>
        </p:nvSpPr>
        <p:spPr>
          <a:xfrm>
            <a:off x="2877248" y="3088113"/>
            <a:ext cx="2295441" cy="229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8" y="0"/>
                  <a:pt x="0" y="4844"/>
                  <a:pt x="0" y="10791"/>
                </a:cubicBezTo>
                <a:cubicBezTo>
                  <a:pt x="0" y="16756"/>
                  <a:pt x="4848" y="21600"/>
                  <a:pt x="10800" y="21600"/>
                </a:cubicBezTo>
                <a:cubicBezTo>
                  <a:pt x="16752" y="21600"/>
                  <a:pt x="21600" y="16756"/>
                  <a:pt x="21600" y="10791"/>
                </a:cubicBezTo>
                <a:cubicBezTo>
                  <a:pt x="21600" y="4844"/>
                  <a:pt x="16752" y="0"/>
                  <a:pt x="10800" y="0"/>
                </a:cubicBezTo>
                <a:moveTo>
                  <a:pt x="10800" y="18680"/>
                </a:moveTo>
                <a:cubicBezTo>
                  <a:pt x="6451" y="18680"/>
                  <a:pt x="2905" y="15136"/>
                  <a:pt x="2905" y="10791"/>
                </a:cubicBezTo>
                <a:cubicBezTo>
                  <a:pt x="2905" y="6446"/>
                  <a:pt x="6451" y="2920"/>
                  <a:pt x="10800" y="2920"/>
                </a:cubicBezTo>
                <a:cubicBezTo>
                  <a:pt x="15149" y="2920"/>
                  <a:pt x="18695" y="6446"/>
                  <a:pt x="18695" y="10791"/>
                </a:cubicBezTo>
                <a:cubicBezTo>
                  <a:pt x="18695" y="15136"/>
                  <a:pt x="15149" y="18680"/>
                  <a:pt x="10800" y="1868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0" name="Shape 1215"/>
          <p:cNvSpPr/>
          <p:nvPr/>
        </p:nvSpPr>
        <p:spPr>
          <a:xfrm>
            <a:off x="3186422" y="3399084"/>
            <a:ext cx="1677092" cy="1675294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1" name="Shape 1216"/>
          <p:cNvSpPr/>
          <p:nvPr/>
        </p:nvSpPr>
        <p:spPr>
          <a:xfrm>
            <a:off x="3497395" y="3708258"/>
            <a:ext cx="1055149" cy="105514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2" name="Shape 1217"/>
          <p:cNvSpPr/>
          <p:nvPr/>
        </p:nvSpPr>
        <p:spPr>
          <a:xfrm>
            <a:off x="3727478" y="3940140"/>
            <a:ext cx="594981" cy="59318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3" name="Shape 1218"/>
          <p:cNvSpPr/>
          <p:nvPr/>
        </p:nvSpPr>
        <p:spPr>
          <a:xfrm>
            <a:off x="3956661" y="4189995"/>
            <a:ext cx="8090" cy="62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6545"/>
                  <a:pt x="-5400" y="14400"/>
                  <a:pt x="16200" y="21600"/>
                </a:cubicBezTo>
                <a:cubicBezTo>
                  <a:pt x="7560" y="18327"/>
                  <a:pt x="3240" y="14400"/>
                  <a:pt x="3240" y="10473"/>
                </a:cubicBezTo>
                <a:cubicBezTo>
                  <a:pt x="3240" y="7200"/>
                  <a:pt x="7560" y="3273"/>
                  <a:pt x="16200" y="0"/>
                </a:cubicBezTo>
              </a:path>
            </a:pathLst>
          </a:custGeom>
          <a:solidFill>
            <a:srgbClr val="D22D27"/>
          </a:solidFill>
          <a:ln w="12700"/>
        </p:spPr>
        <p:txBody>
          <a:bodyPr lIns="0" tIns="0" rIns="0" bIns="0"/>
          <a:lstStyle/>
          <a:p>
            <a:pPr defTabSz="457200"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grpSp>
        <p:nvGrpSpPr>
          <p:cNvPr id="34" name="Group 1222"/>
          <p:cNvGrpSpPr/>
          <p:nvPr/>
        </p:nvGrpSpPr>
        <p:grpSpPr>
          <a:xfrm rot="14108364">
            <a:off x="1484591" y="2910288"/>
            <a:ext cx="2152949" cy="2172724"/>
            <a:chOff x="0" y="0"/>
            <a:chExt cx="4305895" cy="4345446"/>
          </a:xfrm>
        </p:grpSpPr>
        <p:sp>
          <p:nvSpPr>
            <p:cNvPr id="35" name="Shape 1219"/>
            <p:cNvSpPr/>
            <p:nvPr/>
          </p:nvSpPr>
          <p:spPr>
            <a:xfrm rot="5502554" flipH="1">
              <a:off x="2249360" y="346486"/>
              <a:ext cx="1739022" cy="1077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9" extrusionOk="0">
                  <a:moveTo>
                    <a:pt x="12145" y="2120"/>
                  </a:moveTo>
                  <a:cubicBezTo>
                    <a:pt x="12463" y="2399"/>
                    <a:pt x="12962" y="2811"/>
                    <a:pt x="13559" y="3081"/>
                  </a:cubicBezTo>
                  <a:cubicBezTo>
                    <a:pt x="15576" y="3991"/>
                    <a:pt x="18258" y="3416"/>
                    <a:pt x="21600" y="0"/>
                  </a:cubicBezTo>
                  <a:cubicBezTo>
                    <a:pt x="16376" y="7562"/>
                    <a:pt x="13593" y="11972"/>
                    <a:pt x="11914" y="14610"/>
                  </a:cubicBezTo>
                  <a:cubicBezTo>
                    <a:pt x="10015" y="17594"/>
                    <a:pt x="9991" y="17658"/>
                    <a:pt x="9958" y="17710"/>
                  </a:cubicBezTo>
                  <a:cubicBezTo>
                    <a:pt x="9793" y="17862"/>
                    <a:pt x="8232" y="19132"/>
                    <a:pt x="6329" y="20111"/>
                  </a:cubicBezTo>
                  <a:cubicBezTo>
                    <a:pt x="4445" y="21081"/>
                    <a:pt x="2352" y="21600"/>
                    <a:pt x="0" y="20676"/>
                  </a:cubicBezTo>
                  <a:lnTo>
                    <a:pt x="12145" y="212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6" name="Shape 1220"/>
            <p:cNvSpPr/>
            <p:nvPr/>
          </p:nvSpPr>
          <p:spPr>
            <a:xfrm>
              <a:off x="2566874" y="709550"/>
              <a:ext cx="1739022" cy="1077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9" extrusionOk="0">
                  <a:moveTo>
                    <a:pt x="12145" y="2120"/>
                  </a:moveTo>
                  <a:cubicBezTo>
                    <a:pt x="12463" y="2399"/>
                    <a:pt x="12962" y="2811"/>
                    <a:pt x="13559" y="3081"/>
                  </a:cubicBezTo>
                  <a:cubicBezTo>
                    <a:pt x="15576" y="3991"/>
                    <a:pt x="18258" y="3416"/>
                    <a:pt x="21600" y="0"/>
                  </a:cubicBezTo>
                  <a:cubicBezTo>
                    <a:pt x="16376" y="7562"/>
                    <a:pt x="13593" y="11972"/>
                    <a:pt x="11914" y="14610"/>
                  </a:cubicBezTo>
                  <a:cubicBezTo>
                    <a:pt x="10015" y="17594"/>
                    <a:pt x="9991" y="17658"/>
                    <a:pt x="9958" y="17710"/>
                  </a:cubicBezTo>
                  <a:cubicBezTo>
                    <a:pt x="9793" y="17862"/>
                    <a:pt x="8232" y="19132"/>
                    <a:pt x="6329" y="20111"/>
                  </a:cubicBezTo>
                  <a:cubicBezTo>
                    <a:pt x="4445" y="21081"/>
                    <a:pt x="2352" y="21600"/>
                    <a:pt x="0" y="20676"/>
                  </a:cubicBezTo>
                  <a:lnTo>
                    <a:pt x="12145" y="212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37" name="Shape 1221"/>
            <p:cNvSpPr/>
            <p:nvPr/>
          </p:nvSpPr>
          <p:spPr>
            <a:xfrm>
              <a:off x="-1" y="475601"/>
              <a:ext cx="3873571" cy="386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22" extrusionOk="0">
                  <a:moveTo>
                    <a:pt x="816" y="21522"/>
                  </a:moveTo>
                  <a:cubicBezTo>
                    <a:pt x="1024" y="21522"/>
                    <a:pt x="1232" y="21439"/>
                    <a:pt x="1398" y="21272"/>
                  </a:cubicBezTo>
                  <a:cubicBezTo>
                    <a:pt x="21210" y="1404"/>
                    <a:pt x="21210" y="1404"/>
                    <a:pt x="21210" y="1404"/>
                  </a:cubicBezTo>
                  <a:cubicBezTo>
                    <a:pt x="21522" y="1070"/>
                    <a:pt x="21522" y="548"/>
                    <a:pt x="21210" y="235"/>
                  </a:cubicBezTo>
                  <a:cubicBezTo>
                    <a:pt x="20898" y="-78"/>
                    <a:pt x="20379" y="-78"/>
                    <a:pt x="20046" y="235"/>
                  </a:cubicBezTo>
                  <a:cubicBezTo>
                    <a:pt x="234" y="20124"/>
                    <a:pt x="234" y="20124"/>
                    <a:pt x="234" y="20124"/>
                  </a:cubicBezTo>
                  <a:cubicBezTo>
                    <a:pt x="-78" y="20437"/>
                    <a:pt x="-78" y="20959"/>
                    <a:pt x="234" y="21272"/>
                  </a:cubicBezTo>
                  <a:cubicBezTo>
                    <a:pt x="400" y="21439"/>
                    <a:pt x="608" y="21522"/>
                    <a:pt x="816" y="2152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38" name="Shape 1227"/>
          <p:cNvSpPr/>
          <p:nvPr/>
        </p:nvSpPr>
        <p:spPr>
          <a:xfrm>
            <a:off x="6511992" y="4019815"/>
            <a:ext cx="380956" cy="36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6" y="16407"/>
                </a:moveTo>
                <a:cubicBezTo>
                  <a:pt x="14352" y="16407"/>
                  <a:pt x="11813" y="14923"/>
                  <a:pt x="11813" y="12524"/>
                </a:cubicBezTo>
                <a:lnTo>
                  <a:pt x="11138" y="12524"/>
                </a:lnTo>
                <a:lnTo>
                  <a:pt x="11138" y="14618"/>
                </a:lnTo>
                <a:cubicBezTo>
                  <a:pt x="11138" y="15185"/>
                  <a:pt x="11186" y="19247"/>
                  <a:pt x="12516" y="20902"/>
                </a:cubicBezTo>
                <a:lnTo>
                  <a:pt x="10800" y="20902"/>
                </a:lnTo>
                <a:lnTo>
                  <a:pt x="9085" y="20902"/>
                </a:lnTo>
                <a:cubicBezTo>
                  <a:pt x="10415" y="19247"/>
                  <a:pt x="10463" y="15185"/>
                  <a:pt x="10463" y="14618"/>
                </a:cubicBezTo>
                <a:lnTo>
                  <a:pt x="10463" y="12524"/>
                </a:lnTo>
                <a:lnTo>
                  <a:pt x="9788" y="12524"/>
                </a:lnTo>
                <a:cubicBezTo>
                  <a:pt x="9788" y="14923"/>
                  <a:pt x="7248" y="16407"/>
                  <a:pt x="4894" y="16407"/>
                </a:cubicBezTo>
                <a:cubicBezTo>
                  <a:pt x="2568" y="16407"/>
                  <a:pt x="675" y="14450"/>
                  <a:pt x="675" y="12044"/>
                </a:cubicBezTo>
                <a:cubicBezTo>
                  <a:pt x="675" y="9637"/>
                  <a:pt x="2568" y="7680"/>
                  <a:pt x="4894" y="7680"/>
                </a:cubicBezTo>
                <a:cubicBezTo>
                  <a:pt x="5698" y="7680"/>
                  <a:pt x="6483" y="7919"/>
                  <a:pt x="7165" y="8370"/>
                </a:cubicBezTo>
                <a:lnTo>
                  <a:pt x="7604" y="7850"/>
                </a:lnTo>
                <a:cubicBezTo>
                  <a:pt x="6958" y="7065"/>
                  <a:pt x="6602" y="6067"/>
                  <a:pt x="6602" y="5040"/>
                </a:cubicBezTo>
                <a:cubicBezTo>
                  <a:pt x="6602" y="2646"/>
                  <a:pt x="8486" y="698"/>
                  <a:pt x="10800" y="698"/>
                </a:cubicBezTo>
                <a:cubicBezTo>
                  <a:pt x="13115" y="698"/>
                  <a:pt x="14998" y="2646"/>
                  <a:pt x="14998" y="5040"/>
                </a:cubicBezTo>
                <a:cubicBezTo>
                  <a:pt x="14998" y="6067"/>
                  <a:pt x="14642" y="7066"/>
                  <a:pt x="13997" y="7850"/>
                </a:cubicBezTo>
                <a:lnTo>
                  <a:pt x="14436" y="8370"/>
                </a:lnTo>
                <a:cubicBezTo>
                  <a:pt x="15117" y="7919"/>
                  <a:pt x="15902" y="7680"/>
                  <a:pt x="16706" y="7680"/>
                </a:cubicBezTo>
                <a:cubicBezTo>
                  <a:pt x="19033" y="7680"/>
                  <a:pt x="20925" y="9637"/>
                  <a:pt x="20925" y="12044"/>
                </a:cubicBezTo>
                <a:cubicBezTo>
                  <a:pt x="20925" y="14450"/>
                  <a:pt x="19033" y="16407"/>
                  <a:pt x="16706" y="16407"/>
                </a:cubicBezTo>
                <a:close/>
                <a:moveTo>
                  <a:pt x="16706" y="6982"/>
                </a:moveTo>
                <a:cubicBezTo>
                  <a:pt x="16186" y="6982"/>
                  <a:pt x="15673" y="7068"/>
                  <a:pt x="15185" y="7234"/>
                </a:cubicBezTo>
                <a:cubicBezTo>
                  <a:pt x="15503" y="6554"/>
                  <a:pt x="15673" y="5804"/>
                  <a:pt x="15673" y="5040"/>
                </a:cubicBezTo>
                <a:cubicBezTo>
                  <a:pt x="15673" y="2261"/>
                  <a:pt x="13487" y="0"/>
                  <a:pt x="10800" y="0"/>
                </a:cubicBezTo>
                <a:cubicBezTo>
                  <a:pt x="8113" y="0"/>
                  <a:pt x="5927" y="2261"/>
                  <a:pt x="5927" y="5040"/>
                </a:cubicBezTo>
                <a:cubicBezTo>
                  <a:pt x="5927" y="5804"/>
                  <a:pt x="6097" y="6554"/>
                  <a:pt x="6415" y="7234"/>
                </a:cubicBezTo>
                <a:cubicBezTo>
                  <a:pt x="5926" y="7067"/>
                  <a:pt x="5413" y="6981"/>
                  <a:pt x="4894" y="6981"/>
                </a:cubicBezTo>
                <a:cubicBezTo>
                  <a:pt x="2195" y="6981"/>
                  <a:pt x="0" y="9252"/>
                  <a:pt x="0" y="12043"/>
                </a:cubicBezTo>
                <a:cubicBezTo>
                  <a:pt x="0" y="14834"/>
                  <a:pt x="2195" y="17105"/>
                  <a:pt x="4894" y="17105"/>
                </a:cubicBezTo>
                <a:cubicBezTo>
                  <a:pt x="6784" y="17105"/>
                  <a:pt x="8776" y="16229"/>
                  <a:pt x="9787" y="14720"/>
                </a:cubicBezTo>
                <a:cubicBezTo>
                  <a:pt x="9772" y="16432"/>
                  <a:pt x="9383" y="20902"/>
                  <a:pt x="7763" y="20902"/>
                </a:cubicBezTo>
                <a:lnTo>
                  <a:pt x="7763" y="21600"/>
                </a:lnTo>
                <a:lnTo>
                  <a:pt x="10800" y="21600"/>
                </a:lnTo>
                <a:lnTo>
                  <a:pt x="13838" y="21600"/>
                </a:lnTo>
                <a:lnTo>
                  <a:pt x="13838" y="20902"/>
                </a:lnTo>
                <a:cubicBezTo>
                  <a:pt x="12219" y="20902"/>
                  <a:pt x="11828" y="16432"/>
                  <a:pt x="11813" y="14720"/>
                </a:cubicBezTo>
                <a:cubicBezTo>
                  <a:pt x="12824" y="16229"/>
                  <a:pt x="14816" y="17105"/>
                  <a:pt x="16706" y="17105"/>
                </a:cubicBezTo>
                <a:cubicBezTo>
                  <a:pt x="19405" y="17105"/>
                  <a:pt x="21600" y="14835"/>
                  <a:pt x="21600" y="12044"/>
                </a:cubicBezTo>
                <a:cubicBezTo>
                  <a:pt x="21600" y="9253"/>
                  <a:pt x="19405" y="6982"/>
                  <a:pt x="16706" y="6982"/>
                </a:cubicBezTo>
                <a:close/>
              </a:path>
            </a:pathLst>
          </a:custGeom>
          <a:solidFill>
            <a:srgbClr val="2F303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9" name="Shape 1228"/>
          <p:cNvSpPr/>
          <p:nvPr/>
        </p:nvSpPr>
        <p:spPr>
          <a:xfrm>
            <a:off x="6536510" y="5097568"/>
            <a:ext cx="331918" cy="33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6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6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6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463" y="1350"/>
                </a:moveTo>
                <a:cubicBezTo>
                  <a:pt x="10463" y="1350"/>
                  <a:pt x="10463" y="2700"/>
                  <a:pt x="10463" y="2700"/>
                </a:cubicBezTo>
                <a:lnTo>
                  <a:pt x="11137" y="2700"/>
                </a:lnTo>
                <a:lnTo>
                  <a:pt x="11137" y="1350"/>
                </a:lnTo>
                <a:lnTo>
                  <a:pt x="10463" y="1350"/>
                </a:lnTo>
                <a:close/>
                <a:moveTo>
                  <a:pt x="10463" y="4050"/>
                </a:moveTo>
                <a:lnTo>
                  <a:pt x="10463" y="10937"/>
                </a:lnTo>
                <a:lnTo>
                  <a:pt x="13595" y="14080"/>
                </a:lnTo>
                <a:lnTo>
                  <a:pt x="14080" y="13595"/>
                </a:lnTo>
                <a:lnTo>
                  <a:pt x="11137" y="10663"/>
                </a:lnTo>
                <a:cubicBezTo>
                  <a:pt x="11137" y="10663"/>
                  <a:pt x="11137" y="4050"/>
                  <a:pt x="11137" y="4050"/>
                </a:cubicBezTo>
                <a:lnTo>
                  <a:pt x="10463" y="4050"/>
                </a:lnTo>
                <a:close/>
                <a:moveTo>
                  <a:pt x="1350" y="10463"/>
                </a:moveTo>
                <a:cubicBezTo>
                  <a:pt x="1350" y="10463"/>
                  <a:pt x="1350" y="11137"/>
                  <a:pt x="1350" y="11137"/>
                </a:cubicBezTo>
                <a:lnTo>
                  <a:pt x="2700" y="11137"/>
                </a:lnTo>
                <a:lnTo>
                  <a:pt x="2700" y="10463"/>
                </a:lnTo>
                <a:lnTo>
                  <a:pt x="1350" y="10463"/>
                </a:lnTo>
                <a:close/>
                <a:moveTo>
                  <a:pt x="18900" y="10463"/>
                </a:moveTo>
                <a:cubicBezTo>
                  <a:pt x="18900" y="10463"/>
                  <a:pt x="18900" y="11137"/>
                  <a:pt x="18900" y="11137"/>
                </a:cubicBezTo>
                <a:lnTo>
                  <a:pt x="20250" y="11137"/>
                </a:lnTo>
                <a:lnTo>
                  <a:pt x="20250" y="10463"/>
                </a:lnTo>
                <a:lnTo>
                  <a:pt x="18900" y="10463"/>
                </a:lnTo>
                <a:close/>
                <a:moveTo>
                  <a:pt x="10463" y="18900"/>
                </a:moveTo>
                <a:cubicBezTo>
                  <a:pt x="10463" y="18900"/>
                  <a:pt x="10463" y="20250"/>
                  <a:pt x="10463" y="20250"/>
                </a:cubicBezTo>
                <a:lnTo>
                  <a:pt x="11137" y="20250"/>
                </a:lnTo>
                <a:lnTo>
                  <a:pt x="11137" y="18900"/>
                </a:lnTo>
                <a:lnTo>
                  <a:pt x="10463" y="18900"/>
                </a:lnTo>
                <a:close/>
              </a:path>
            </a:pathLst>
          </a:custGeom>
          <a:solidFill>
            <a:srgbClr val="2F303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36657" y="2474205"/>
            <a:ext cx="1701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Info Infographic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3806" y="4267988"/>
            <a:ext cx="269789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nyang penting olah dan bek that 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93805" y="3953224"/>
            <a:ext cx="1701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93806" y="5358735"/>
            <a:ext cx="269789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nyang penting olah dan bek that 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93805" y="5043971"/>
            <a:ext cx="1701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8685" y="1433217"/>
            <a:ext cx="4028135" cy="980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89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  <a:endParaRPr kumimoji="1" lang="en-US" altLang="zh-CN" sz="2489" b="1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微软雅黑"/>
              <a:sym typeface="Baskerville Old Face" panose="02020602080505020303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756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微软雅黑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6436657" y="2851673"/>
            <a:ext cx="3507795" cy="84847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输入你的文本</a:t>
            </a:r>
          </a:p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Lantinghei SC Demibold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l"/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微软雅黑" pitchFamily="34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900" kern="0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微软雅黑" pitchFamily="34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8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7580" y="1476404"/>
            <a:ext cx="98222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演示完毕 感谢聆听</a:t>
            </a:r>
            <a:endParaRPr lang="en-US" altLang="zh-CN" sz="8800" dirty="0" smtClean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THANKS</a:t>
            </a:r>
            <a:r>
              <a:rPr lang="en-US" altLang="zh-CN" sz="8800" dirty="0">
                <a:solidFill>
                  <a:schemeClr val="bg1"/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!</a:t>
            </a:r>
            <a:endParaRPr lang="zh-CN" altLang="en-US" sz="8800" dirty="0">
              <a:solidFill>
                <a:schemeClr val="bg1"/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6" b="28536"/>
          <a:stretch>
            <a:fillRect/>
          </a:stretch>
        </p:blipFill>
        <p:spPr>
          <a:xfrm>
            <a:off x="0" y="0"/>
            <a:ext cx="12192000" cy="3490628"/>
          </a:xfrm>
        </p:spPr>
      </p:pic>
      <p:sp>
        <p:nvSpPr>
          <p:cNvPr id="7" name="TextBox 23"/>
          <p:cNvSpPr txBox="1"/>
          <p:nvPr/>
        </p:nvSpPr>
        <p:spPr>
          <a:xfrm>
            <a:off x="6822477" y="3614892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6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id-ID" sz="66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6895469" y="4572560"/>
            <a:ext cx="470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dolor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,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consectetur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adipiscing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elit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Proin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sed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libero in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ultrices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diam.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Suspendisse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placerat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vel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fermentum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Aenean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nunc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purus, </a:t>
            </a:r>
          </a:p>
        </p:txBody>
      </p:sp>
      <p:sp>
        <p:nvSpPr>
          <p:cNvPr id="9" name="文本框 18"/>
          <p:cNvSpPr txBox="1">
            <a:spLocks noChangeArrowheads="1"/>
          </p:cNvSpPr>
          <p:nvPr/>
        </p:nvSpPr>
        <p:spPr bwMode="auto">
          <a:xfrm>
            <a:off x="1129110" y="3807889"/>
            <a:ext cx="44777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PART</a:t>
            </a: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1</a:t>
            </a:r>
            <a:endParaRPr kumimoji="1" lang="zh-CN" altLang="en-US" sz="115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44602" y="5218891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8736" y="4851481"/>
            <a:ext cx="14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5964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1319"/>
          <p:cNvSpPr/>
          <p:nvPr/>
        </p:nvSpPr>
        <p:spPr>
          <a:xfrm rot="848811" flipH="1">
            <a:off x="2696248" y="2453265"/>
            <a:ext cx="1264702" cy="1281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3" h="21383" extrusionOk="0">
                <a:moveTo>
                  <a:pt x="11800" y="4686"/>
                </a:moveTo>
                <a:cubicBezTo>
                  <a:pt x="8245" y="366"/>
                  <a:pt x="8245" y="366"/>
                  <a:pt x="8245" y="366"/>
                </a:cubicBezTo>
                <a:cubicBezTo>
                  <a:pt x="7835" y="-101"/>
                  <a:pt x="7152" y="-101"/>
                  <a:pt x="6605" y="249"/>
                </a:cubicBezTo>
                <a:cubicBezTo>
                  <a:pt x="453" y="5036"/>
                  <a:pt x="453" y="5036"/>
                  <a:pt x="453" y="5036"/>
                </a:cubicBezTo>
                <a:cubicBezTo>
                  <a:pt x="-94" y="5387"/>
                  <a:pt x="-94" y="6087"/>
                  <a:pt x="179" y="6554"/>
                </a:cubicBezTo>
                <a:cubicBezTo>
                  <a:pt x="3734" y="10874"/>
                  <a:pt x="3734" y="10874"/>
                  <a:pt x="3734" y="10874"/>
                </a:cubicBezTo>
                <a:cubicBezTo>
                  <a:pt x="4554" y="11808"/>
                  <a:pt x="5238" y="13093"/>
                  <a:pt x="5511" y="14377"/>
                </a:cubicBezTo>
                <a:cubicBezTo>
                  <a:pt x="7288" y="20915"/>
                  <a:pt x="7288" y="20915"/>
                  <a:pt x="7288" y="20915"/>
                </a:cubicBezTo>
                <a:cubicBezTo>
                  <a:pt x="7425" y="21382"/>
                  <a:pt x="7972" y="21499"/>
                  <a:pt x="8382" y="21265"/>
                </a:cubicBezTo>
                <a:cubicBezTo>
                  <a:pt x="21233" y="11458"/>
                  <a:pt x="21233" y="11458"/>
                  <a:pt x="21233" y="11458"/>
                </a:cubicBezTo>
                <a:cubicBezTo>
                  <a:pt x="21506" y="11108"/>
                  <a:pt x="21506" y="10524"/>
                  <a:pt x="21096" y="10290"/>
                </a:cubicBezTo>
                <a:cubicBezTo>
                  <a:pt x="14807" y="7138"/>
                  <a:pt x="14807" y="7138"/>
                  <a:pt x="14807" y="7138"/>
                </a:cubicBezTo>
                <a:cubicBezTo>
                  <a:pt x="13714" y="6554"/>
                  <a:pt x="12620" y="5737"/>
                  <a:pt x="11800" y="46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4" name="Shape 1320"/>
          <p:cNvSpPr/>
          <p:nvPr/>
        </p:nvSpPr>
        <p:spPr>
          <a:xfrm flipH="1">
            <a:off x="3653522" y="2389887"/>
            <a:ext cx="1502183" cy="322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54" y="0"/>
                </a:moveTo>
                <a:cubicBezTo>
                  <a:pt x="15026" y="0"/>
                  <a:pt x="13717" y="641"/>
                  <a:pt x="13717" y="1375"/>
                </a:cubicBezTo>
                <a:lnTo>
                  <a:pt x="13717" y="1375"/>
                </a:lnTo>
                <a:lnTo>
                  <a:pt x="4909" y="3684"/>
                </a:lnTo>
                <a:cubicBezTo>
                  <a:pt x="4364" y="3409"/>
                  <a:pt x="3600" y="3271"/>
                  <a:pt x="2836" y="3271"/>
                </a:cubicBezTo>
                <a:cubicBezTo>
                  <a:pt x="1200" y="3271"/>
                  <a:pt x="0" y="3867"/>
                  <a:pt x="0" y="4600"/>
                </a:cubicBezTo>
                <a:cubicBezTo>
                  <a:pt x="0" y="5333"/>
                  <a:pt x="1200" y="5883"/>
                  <a:pt x="2618" y="5929"/>
                </a:cubicBezTo>
                <a:cubicBezTo>
                  <a:pt x="6982" y="12459"/>
                  <a:pt x="9164" y="15723"/>
                  <a:pt x="10255" y="17356"/>
                </a:cubicBezTo>
                <a:cubicBezTo>
                  <a:pt x="11345" y="18988"/>
                  <a:pt x="11345" y="18988"/>
                  <a:pt x="11345" y="18988"/>
                </a:cubicBezTo>
                <a:cubicBezTo>
                  <a:pt x="9109" y="19057"/>
                  <a:pt x="7118" y="19366"/>
                  <a:pt x="5686" y="19830"/>
                </a:cubicBezTo>
                <a:cubicBezTo>
                  <a:pt x="4255" y="20294"/>
                  <a:pt x="3382" y="20913"/>
                  <a:pt x="3382" y="21600"/>
                </a:cubicBezTo>
                <a:cubicBezTo>
                  <a:pt x="12491" y="21600"/>
                  <a:pt x="17045" y="21600"/>
                  <a:pt x="19323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0913"/>
                  <a:pt x="20700" y="20283"/>
                  <a:pt x="19227" y="19807"/>
                </a:cubicBezTo>
                <a:cubicBezTo>
                  <a:pt x="17755" y="19332"/>
                  <a:pt x="15709" y="19011"/>
                  <a:pt x="13418" y="18942"/>
                </a:cubicBezTo>
                <a:cubicBezTo>
                  <a:pt x="9000" y="12298"/>
                  <a:pt x="6791" y="8976"/>
                  <a:pt x="5686" y="7315"/>
                </a:cubicBezTo>
                <a:cubicBezTo>
                  <a:pt x="4582" y="5654"/>
                  <a:pt x="4582" y="5654"/>
                  <a:pt x="4582" y="5654"/>
                </a:cubicBezTo>
                <a:cubicBezTo>
                  <a:pt x="4909" y="5540"/>
                  <a:pt x="5182" y="5379"/>
                  <a:pt x="5373" y="5196"/>
                </a:cubicBezTo>
                <a:cubicBezTo>
                  <a:pt x="5564" y="5013"/>
                  <a:pt x="5673" y="4807"/>
                  <a:pt x="5673" y="4600"/>
                </a:cubicBezTo>
                <a:lnTo>
                  <a:pt x="5673" y="4600"/>
                </a:lnTo>
                <a:lnTo>
                  <a:pt x="14481" y="2291"/>
                </a:lnTo>
                <a:cubicBezTo>
                  <a:pt x="15026" y="2520"/>
                  <a:pt x="15681" y="2703"/>
                  <a:pt x="16554" y="2703"/>
                </a:cubicBezTo>
                <a:cubicBezTo>
                  <a:pt x="18081" y="2703"/>
                  <a:pt x="19390" y="2108"/>
                  <a:pt x="19390" y="1375"/>
                </a:cubicBezTo>
                <a:cubicBezTo>
                  <a:pt x="19390" y="641"/>
                  <a:pt x="18081" y="0"/>
                  <a:pt x="16554" y="0"/>
                </a:cubicBezTo>
                <a:close/>
                <a:moveTo>
                  <a:pt x="4145" y="4967"/>
                </a:moveTo>
                <a:cubicBezTo>
                  <a:pt x="3818" y="5150"/>
                  <a:pt x="3382" y="5288"/>
                  <a:pt x="2836" y="5288"/>
                </a:cubicBezTo>
                <a:cubicBezTo>
                  <a:pt x="2618" y="5288"/>
                  <a:pt x="2400" y="5288"/>
                  <a:pt x="2182" y="5242"/>
                </a:cubicBezTo>
                <a:cubicBezTo>
                  <a:pt x="1636" y="5104"/>
                  <a:pt x="1309" y="4875"/>
                  <a:pt x="1309" y="4600"/>
                </a:cubicBezTo>
                <a:cubicBezTo>
                  <a:pt x="1309" y="4234"/>
                  <a:pt x="1964" y="3913"/>
                  <a:pt x="2836" y="3913"/>
                </a:cubicBezTo>
                <a:cubicBezTo>
                  <a:pt x="3055" y="3913"/>
                  <a:pt x="3273" y="3913"/>
                  <a:pt x="3382" y="3959"/>
                </a:cubicBezTo>
                <a:cubicBezTo>
                  <a:pt x="3927" y="4096"/>
                  <a:pt x="4255" y="4325"/>
                  <a:pt x="4255" y="4600"/>
                </a:cubicBezTo>
                <a:cubicBezTo>
                  <a:pt x="4255" y="4692"/>
                  <a:pt x="4255" y="4784"/>
                  <a:pt x="4145" y="4875"/>
                </a:cubicBezTo>
                <a:cubicBezTo>
                  <a:pt x="4091" y="4875"/>
                  <a:pt x="4064" y="4875"/>
                  <a:pt x="4050" y="4875"/>
                </a:cubicBezTo>
                <a:cubicBezTo>
                  <a:pt x="4036" y="4875"/>
                  <a:pt x="4036" y="4875"/>
                  <a:pt x="4036" y="4875"/>
                </a:cubicBezTo>
                <a:lnTo>
                  <a:pt x="4145" y="4967"/>
                </a:lnTo>
                <a:close/>
                <a:moveTo>
                  <a:pt x="16554" y="2062"/>
                </a:moveTo>
                <a:cubicBezTo>
                  <a:pt x="16336" y="2062"/>
                  <a:pt x="16117" y="2062"/>
                  <a:pt x="15899" y="2016"/>
                </a:cubicBezTo>
                <a:cubicBezTo>
                  <a:pt x="15463" y="1879"/>
                  <a:pt x="15026" y="1650"/>
                  <a:pt x="15026" y="1375"/>
                </a:cubicBezTo>
                <a:cubicBezTo>
                  <a:pt x="15026" y="1283"/>
                  <a:pt x="15136" y="1191"/>
                  <a:pt x="15136" y="1100"/>
                </a:cubicBezTo>
                <a:cubicBezTo>
                  <a:pt x="15354" y="825"/>
                  <a:pt x="15899" y="641"/>
                  <a:pt x="16554" y="641"/>
                </a:cubicBezTo>
                <a:cubicBezTo>
                  <a:pt x="17317" y="641"/>
                  <a:pt x="17972" y="962"/>
                  <a:pt x="17972" y="1375"/>
                </a:cubicBezTo>
                <a:cubicBezTo>
                  <a:pt x="17972" y="1741"/>
                  <a:pt x="17317" y="2062"/>
                  <a:pt x="16554" y="20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5" name="Shape 1325"/>
          <p:cNvSpPr/>
          <p:nvPr/>
        </p:nvSpPr>
        <p:spPr>
          <a:xfrm>
            <a:off x="5780003" y="2337877"/>
            <a:ext cx="719698" cy="715252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8" name="Shape 1327"/>
          <p:cNvSpPr/>
          <p:nvPr/>
        </p:nvSpPr>
        <p:spPr>
          <a:xfrm>
            <a:off x="5780003" y="4816945"/>
            <a:ext cx="719698" cy="715252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9" name="Shape 1329"/>
          <p:cNvSpPr/>
          <p:nvPr/>
        </p:nvSpPr>
        <p:spPr>
          <a:xfrm>
            <a:off x="6161003" y="3153643"/>
            <a:ext cx="719698" cy="715252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0" name="Shape 1331"/>
          <p:cNvSpPr/>
          <p:nvPr/>
        </p:nvSpPr>
        <p:spPr>
          <a:xfrm>
            <a:off x="6161003" y="4048794"/>
            <a:ext cx="719698" cy="715252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54139" y="2460552"/>
            <a:ext cx="19764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olah dan bek that.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69037" y="2525446"/>
            <a:ext cx="736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01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74912" y="3233514"/>
            <a:ext cx="19764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olah dan bek that.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152574" y="3349541"/>
            <a:ext cx="736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02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174912" y="4162456"/>
            <a:ext cx="19764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olah dan bek that.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152574" y="4243558"/>
            <a:ext cx="736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03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4138" y="4948931"/>
            <a:ext cx="19764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olah dan bek that.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774749" y="5007808"/>
            <a:ext cx="736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04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97610" y="791191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1658105" y="5935966"/>
            <a:ext cx="8150146" cy="8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1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4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5" r="20155"/>
          <a:stretch>
            <a:fillRect/>
          </a:stretch>
        </p:blipFill>
        <p:spPr/>
      </p:pic>
      <p:cxnSp>
        <p:nvCxnSpPr>
          <p:cNvPr id="28" name="Straight Connector 27"/>
          <p:cNvCxnSpPr/>
          <p:nvPr/>
        </p:nvCxnSpPr>
        <p:spPr>
          <a:xfrm>
            <a:off x="7498567" y="3457122"/>
            <a:ext cx="270658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382452" y="2386908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7382452" y="3665595"/>
            <a:ext cx="3280149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8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8" b="13648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13636"/>
          <a:stretch>
            <a:fillRect/>
          </a:stretch>
        </p:blipFill>
        <p:spPr/>
      </p:pic>
      <p:cxnSp>
        <p:nvCxnSpPr>
          <p:cNvPr id="16" name="Straight Connector 15"/>
          <p:cNvCxnSpPr/>
          <p:nvPr/>
        </p:nvCxnSpPr>
        <p:spPr>
          <a:xfrm>
            <a:off x="1976607" y="6067323"/>
            <a:ext cx="250364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732007" y="5156722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6113929" y="5156722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6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463"/>
          <p:cNvSpPr/>
          <p:nvPr/>
        </p:nvSpPr>
        <p:spPr>
          <a:xfrm>
            <a:off x="7782443" y="1527133"/>
            <a:ext cx="1484635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762000">
              <a:lnSpc>
                <a:spcPct val="100000"/>
              </a:lnSpc>
              <a:defRPr sz="20000" spc="600">
                <a:solidFill>
                  <a:srgbClr val="DCDEE0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r>
              <a:rPr sz="10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3</a:t>
            </a:r>
          </a:p>
        </p:txBody>
      </p:sp>
      <p:grpSp>
        <p:nvGrpSpPr>
          <p:cNvPr id="45" name="Group 1197"/>
          <p:cNvGrpSpPr/>
          <p:nvPr/>
        </p:nvGrpSpPr>
        <p:grpSpPr>
          <a:xfrm>
            <a:off x="4682108" y="2072688"/>
            <a:ext cx="2746620" cy="3226449"/>
            <a:chOff x="0" y="0"/>
            <a:chExt cx="5493237" cy="6452895"/>
          </a:xfrm>
        </p:grpSpPr>
        <p:sp>
          <p:nvSpPr>
            <p:cNvPr id="46" name="Shape 1186"/>
            <p:cNvSpPr/>
            <p:nvPr/>
          </p:nvSpPr>
          <p:spPr>
            <a:xfrm rot="21595159">
              <a:off x="1211508" y="4225076"/>
              <a:ext cx="4082917" cy="2224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2" extrusionOk="0">
                  <a:moveTo>
                    <a:pt x="663" y="1510"/>
                  </a:moveTo>
                  <a:cubicBezTo>
                    <a:pt x="663" y="1533"/>
                    <a:pt x="663" y="1556"/>
                    <a:pt x="663" y="1579"/>
                  </a:cubicBezTo>
                  <a:cubicBezTo>
                    <a:pt x="663" y="1602"/>
                    <a:pt x="662" y="1624"/>
                    <a:pt x="662" y="1647"/>
                  </a:cubicBezTo>
                  <a:lnTo>
                    <a:pt x="0" y="4088"/>
                  </a:lnTo>
                  <a:cubicBezTo>
                    <a:pt x="1063" y="14025"/>
                    <a:pt x="5813" y="21221"/>
                    <a:pt x="11222" y="20902"/>
                  </a:cubicBezTo>
                  <a:cubicBezTo>
                    <a:pt x="16276" y="20604"/>
                    <a:pt x="20557" y="13720"/>
                    <a:pt x="21600" y="4468"/>
                  </a:cubicBezTo>
                  <a:lnTo>
                    <a:pt x="21157" y="4"/>
                  </a:lnTo>
                  <a:cubicBezTo>
                    <a:pt x="21187" y="-8"/>
                    <a:pt x="21218" y="6"/>
                    <a:pt x="21241" y="41"/>
                  </a:cubicBezTo>
                  <a:cubicBezTo>
                    <a:pt x="21304" y="137"/>
                    <a:pt x="21288" y="317"/>
                    <a:pt x="21211" y="374"/>
                  </a:cubicBezTo>
                  <a:cubicBezTo>
                    <a:pt x="20067" y="-379"/>
                    <a:pt x="18779" y="255"/>
                    <a:pt x="18016" y="1948"/>
                  </a:cubicBezTo>
                  <a:cubicBezTo>
                    <a:pt x="17748" y="2544"/>
                    <a:pt x="17564" y="3247"/>
                    <a:pt x="17480" y="3995"/>
                  </a:cubicBezTo>
                  <a:cubicBezTo>
                    <a:pt x="16837" y="10045"/>
                    <a:pt x="13902" y="14401"/>
                    <a:pt x="10570" y="14164"/>
                  </a:cubicBezTo>
                  <a:cubicBezTo>
                    <a:pt x="6825" y="13898"/>
                    <a:pt x="3906" y="8066"/>
                    <a:pt x="4018" y="1101"/>
                  </a:cubicBezTo>
                  <a:lnTo>
                    <a:pt x="3026" y="720"/>
                  </a:lnTo>
                  <a:lnTo>
                    <a:pt x="663" y="151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7" name="Shape 1187"/>
            <p:cNvSpPr/>
            <p:nvPr/>
          </p:nvSpPr>
          <p:spPr>
            <a:xfrm rot="21595159">
              <a:off x="3351821" y="457882"/>
              <a:ext cx="832633" cy="4560854"/>
            </a:xfrm>
            <a:prstGeom prst="roundRect">
              <a:avLst>
                <a:gd name="adj" fmla="val 49824"/>
              </a:avLst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8" name="Shape 1188"/>
            <p:cNvSpPr/>
            <p:nvPr/>
          </p:nvSpPr>
          <p:spPr>
            <a:xfrm rot="21595159">
              <a:off x="1198499" y="573971"/>
              <a:ext cx="832633" cy="4447797"/>
            </a:xfrm>
            <a:prstGeom prst="roundRect">
              <a:avLst>
                <a:gd name="adj" fmla="val 49824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9" name="Shape 1189"/>
            <p:cNvSpPr/>
            <p:nvPr/>
          </p:nvSpPr>
          <p:spPr>
            <a:xfrm rot="21595159">
              <a:off x="2230247" y="583"/>
              <a:ext cx="832633" cy="5030373"/>
            </a:xfrm>
            <a:prstGeom prst="roundRect">
              <a:avLst>
                <a:gd name="adj" fmla="val 49824"/>
              </a:avLst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0" name="Shape 1190"/>
            <p:cNvSpPr/>
            <p:nvPr/>
          </p:nvSpPr>
          <p:spPr>
            <a:xfrm rot="21595159">
              <a:off x="167939" y="2824593"/>
              <a:ext cx="832633" cy="2198628"/>
            </a:xfrm>
            <a:prstGeom prst="roundRect">
              <a:avLst>
                <a:gd name="adj" fmla="val 49824"/>
              </a:avLst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1" name="Shape 1191"/>
            <p:cNvSpPr/>
            <p:nvPr/>
          </p:nvSpPr>
          <p:spPr>
            <a:xfrm rot="21595159">
              <a:off x="4495139" y="1588188"/>
              <a:ext cx="811352" cy="3402352"/>
            </a:xfrm>
            <a:prstGeom prst="roundRect">
              <a:avLst>
                <a:gd name="adj" fmla="val 48509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00000"/>
                </a:lnSpc>
                <a:defRPr sz="1800" cap="all" spc="90" baseline="-22222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pPr>
              <a:endParaRPr sz="9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52" name="Shape 1192"/>
            <p:cNvSpPr/>
            <p:nvPr/>
          </p:nvSpPr>
          <p:spPr>
            <a:xfrm>
              <a:off x="0" y="3371497"/>
              <a:ext cx="1151819" cy="340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762000">
                <a:lnSpc>
                  <a:spcPct val="100000"/>
                </a:lnSpc>
                <a:defRPr sz="2000" spc="5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lvl1pPr>
            </a:lstStyle>
            <a:p>
              <a:r>
                <a:rPr sz="1000">
                  <a:latin typeface="Baskerville Old Face" panose="02020602080505020303" pitchFamily="18" charset="0"/>
                  <a:ea typeface="微软雅黑" panose="020B0503020204020204" pitchFamily="34" charset="-122"/>
                  <a:sym typeface="Baskerville Old Face" panose="02020602080505020303" pitchFamily="18" charset="0"/>
                </a:rPr>
                <a:t>1</a:t>
              </a:r>
            </a:p>
          </p:txBody>
        </p:sp>
        <p:sp>
          <p:nvSpPr>
            <p:cNvPr id="56" name="Shape 1193"/>
            <p:cNvSpPr/>
            <p:nvPr/>
          </p:nvSpPr>
          <p:spPr>
            <a:xfrm>
              <a:off x="1032143" y="1617218"/>
              <a:ext cx="1151819" cy="340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762000">
                <a:lnSpc>
                  <a:spcPct val="100000"/>
                </a:lnSpc>
                <a:defRPr sz="2000" spc="5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lvl1pPr>
            </a:lstStyle>
            <a:p>
              <a:r>
                <a:rPr sz="1000">
                  <a:latin typeface="Baskerville Old Face" panose="02020602080505020303" pitchFamily="18" charset="0"/>
                  <a:ea typeface="微软雅黑" panose="020B0503020204020204" pitchFamily="34" charset="-122"/>
                  <a:sym typeface="Baskerville Old Face" panose="02020602080505020303" pitchFamily="18" charset="0"/>
                </a:rPr>
                <a:t>2</a:t>
              </a:r>
            </a:p>
          </p:txBody>
        </p:sp>
        <p:sp>
          <p:nvSpPr>
            <p:cNvPr id="57" name="Shape 1194"/>
            <p:cNvSpPr/>
            <p:nvPr/>
          </p:nvSpPr>
          <p:spPr>
            <a:xfrm>
              <a:off x="2041441" y="546188"/>
              <a:ext cx="1151819" cy="340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762000">
                <a:lnSpc>
                  <a:spcPct val="100000"/>
                </a:lnSpc>
                <a:defRPr sz="2000" spc="5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lvl1pPr>
            </a:lstStyle>
            <a:p>
              <a:r>
                <a:rPr sz="1000">
                  <a:latin typeface="Baskerville Old Face" panose="02020602080505020303" pitchFamily="18" charset="0"/>
                  <a:ea typeface="微软雅黑" panose="020B0503020204020204" pitchFamily="34" charset="-122"/>
                  <a:sym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83" name="Shape 1195"/>
            <p:cNvSpPr/>
            <p:nvPr/>
          </p:nvSpPr>
          <p:spPr>
            <a:xfrm>
              <a:off x="3185545" y="1485662"/>
              <a:ext cx="1151819" cy="340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762000">
                <a:lnSpc>
                  <a:spcPct val="100000"/>
                </a:lnSpc>
                <a:defRPr sz="2000" spc="5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lvl1pPr>
            </a:lstStyle>
            <a:p>
              <a:r>
                <a:rPr sz="1000">
                  <a:latin typeface="Baskerville Old Face" panose="02020602080505020303" pitchFamily="18" charset="0"/>
                  <a:ea typeface="微软雅黑" panose="020B0503020204020204" pitchFamily="34" charset="-122"/>
                  <a:sym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84" name="Shape 1196"/>
            <p:cNvSpPr/>
            <p:nvPr/>
          </p:nvSpPr>
          <p:spPr>
            <a:xfrm>
              <a:off x="4341419" y="2568058"/>
              <a:ext cx="1151819" cy="340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762000">
                <a:lnSpc>
                  <a:spcPct val="100000"/>
                </a:lnSpc>
                <a:defRPr sz="2000" spc="5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defRPr>
              </a:lvl1pPr>
            </a:lstStyle>
            <a:p>
              <a:r>
                <a:rPr sz="1000">
                  <a:latin typeface="Baskerville Old Face" panose="02020602080505020303" pitchFamily="18" charset="0"/>
                  <a:ea typeface="微软雅黑" panose="020B0503020204020204" pitchFamily="34" charset="-122"/>
                  <a:sym typeface="Baskerville Old Face" panose="02020602080505020303" pitchFamily="18" charset="0"/>
                </a:rPr>
                <a:t>5</a:t>
              </a:r>
            </a:p>
          </p:txBody>
        </p:sp>
      </p:grpSp>
      <p:sp>
        <p:nvSpPr>
          <p:cNvPr id="88" name="Shape 463"/>
          <p:cNvSpPr/>
          <p:nvPr/>
        </p:nvSpPr>
        <p:spPr>
          <a:xfrm>
            <a:off x="7782443" y="4250739"/>
            <a:ext cx="1484635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762000">
              <a:lnSpc>
                <a:spcPct val="100000"/>
              </a:lnSpc>
              <a:defRPr sz="20000" spc="600">
                <a:solidFill>
                  <a:srgbClr val="DCDEE0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r>
              <a:rPr lang="en-US" sz="10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4</a:t>
            </a:r>
            <a:endParaRPr sz="10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846625" y="490896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1" name="Shape 463"/>
          <p:cNvSpPr/>
          <p:nvPr/>
        </p:nvSpPr>
        <p:spPr>
          <a:xfrm>
            <a:off x="3037197" y="4214095"/>
            <a:ext cx="1484635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762000">
              <a:lnSpc>
                <a:spcPct val="100000"/>
              </a:lnSpc>
              <a:defRPr sz="20000" spc="600">
                <a:solidFill>
                  <a:srgbClr val="DCDEE0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r>
              <a:rPr lang="en-US" sz="10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2</a:t>
            </a:r>
            <a:endParaRPr sz="10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4" name="Shape 463"/>
          <p:cNvSpPr/>
          <p:nvPr/>
        </p:nvSpPr>
        <p:spPr>
          <a:xfrm>
            <a:off x="3033486" y="1512665"/>
            <a:ext cx="1484635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762000">
              <a:lnSpc>
                <a:spcPct val="100000"/>
              </a:lnSpc>
              <a:defRPr sz="20000" spc="600">
                <a:solidFill>
                  <a:srgbClr val="DCDEE0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r>
              <a:rPr lang="en-US" sz="10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1</a:t>
            </a:r>
            <a:endParaRPr sz="10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68685" y="2437089"/>
            <a:ext cx="14230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aleh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pue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hom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hai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nyasaio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mdan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bek.lorem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ipsum b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ek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25746" y="2169617"/>
            <a:ext cx="2080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68685" y="5146227"/>
            <a:ext cx="14230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aleh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pue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hom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hai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nyasaio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mdan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bek.lorem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ipsum b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ek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25746" y="4878755"/>
            <a:ext cx="2080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851387" y="2446614"/>
            <a:ext cx="14230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amet aleh pue hom hai nyasaio mdan bek.lorem ipsum b ek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846625" y="2183904"/>
            <a:ext cx="2080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849743" y="5181621"/>
            <a:ext cx="14230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 dolor sit amet aleh pue hom hai nyasaio mdan bek.lorem ipsum b ek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97610" y="432603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29" name="Subtitle 2"/>
          <p:cNvSpPr txBox="1">
            <a:spLocks/>
          </p:cNvSpPr>
          <p:nvPr/>
        </p:nvSpPr>
        <p:spPr bwMode="auto">
          <a:xfrm>
            <a:off x="3253318" y="5794425"/>
            <a:ext cx="6206189" cy="8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6" b="28536"/>
          <a:stretch>
            <a:fillRect/>
          </a:stretch>
        </p:blipFill>
        <p:spPr>
          <a:xfrm>
            <a:off x="0" y="0"/>
            <a:ext cx="12192000" cy="3490628"/>
          </a:xfrm>
        </p:spPr>
      </p:pic>
      <p:sp>
        <p:nvSpPr>
          <p:cNvPr id="7" name="TextBox 23"/>
          <p:cNvSpPr txBox="1"/>
          <p:nvPr/>
        </p:nvSpPr>
        <p:spPr>
          <a:xfrm>
            <a:off x="6822477" y="3614889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6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id-ID" sz="66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6895469" y="4572560"/>
            <a:ext cx="470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ipsum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dolor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,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consectetur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adipiscing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elit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Proin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sed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libero in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ultrices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sit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amet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diam.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Suspendisse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placerat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gravida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magna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vel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fermentum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.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Aenean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</a:t>
            </a:r>
            <a:r>
              <a:rPr lang="id-ID" sz="1200" dirty="0" err="1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nunc</a:t>
            </a:r>
            <a:r>
              <a:rPr lang="id-ID" sz="12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 purus, </a:t>
            </a:r>
          </a:p>
        </p:txBody>
      </p:sp>
      <p:sp>
        <p:nvSpPr>
          <p:cNvPr id="9" name="文本框 18"/>
          <p:cNvSpPr txBox="1">
            <a:spLocks noChangeArrowheads="1"/>
          </p:cNvSpPr>
          <p:nvPr/>
        </p:nvSpPr>
        <p:spPr bwMode="auto">
          <a:xfrm>
            <a:off x="1129110" y="3807889"/>
            <a:ext cx="44777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PART</a:t>
            </a:r>
            <a:r>
              <a:rPr kumimoji="1" lang="zh-CN" altLang="en-US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 </a:t>
            </a:r>
            <a:r>
              <a:rPr kumimoji="1" lang="en-US" altLang="zh-CN" sz="7200" b="1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2</a:t>
            </a:r>
            <a:endParaRPr kumimoji="1" lang="zh-CN" altLang="en-US" sz="115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44602" y="5218891"/>
            <a:ext cx="4600577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8736" y="4851481"/>
            <a:ext cx="14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4640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1"/>
          <p:cNvSpPr/>
          <p:nvPr/>
        </p:nvSpPr>
        <p:spPr>
          <a:xfrm rot="20192776" flipH="1">
            <a:off x="3277016" y="4283562"/>
            <a:ext cx="1306128" cy="608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38" y="0"/>
                </a:moveTo>
                <a:cubicBezTo>
                  <a:pt x="18706" y="0"/>
                  <a:pt x="18230" y="93"/>
                  <a:pt x="17712" y="93"/>
                </a:cubicBezTo>
                <a:cubicBezTo>
                  <a:pt x="17410" y="185"/>
                  <a:pt x="17107" y="278"/>
                  <a:pt x="16805" y="278"/>
                </a:cubicBezTo>
                <a:cubicBezTo>
                  <a:pt x="16632" y="371"/>
                  <a:pt x="16502" y="371"/>
                  <a:pt x="16330" y="371"/>
                </a:cubicBezTo>
                <a:cubicBezTo>
                  <a:pt x="16157" y="464"/>
                  <a:pt x="15984" y="556"/>
                  <a:pt x="15854" y="556"/>
                </a:cubicBezTo>
                <a:cubicBezTo>
                  <a:pt x="15163" y="742"/>
                  <a:pt x="14472" y="1020"/>
                  <a:pt x="13781" y="1391"/>
                </a:cubicBezTo>
                <a:cubicBezTo>
                  <a:pt x="13046" y="1761"/>
                  <a:pt x="12312" y="2225"/>
                  <a:pt x="11578" y="2781"/>
                </a:cubicBezTo>
                <a:cubicBezTo>
                  <a:pt x="11232" y="3059"/>
                  <a:pt x="10843" y="3245"/>
                  <a:pt x="10498" y="3615"/>
                </a:cubicBezTo>
                <a:cubicBezTo>
                  <a:pt x="10152" y="3894"/>
                  <a:pt x="9763" y="4264"/>
                  <a:pt x="9418" y="4635"/>
                </a:cubicBezTo>
                <a:cubicBezTo>
                  <a:pt x="9245" y="4728"/>
                  <a:pt x="9072" y="4913"/>
                  <a:pt x="8899" y="5099"/>
                </a:cubicBezTo>
                <a:cubicBezTo>
                  <a:pt x="8381" y="5655"/>
                  <a:pt x="8381" y="5655"/>
                  <a:pt x="8381" y="5655"/>
                </a:cubicBezTo>
                <a:cubicBezTo>
                  <a:pt x="8035" y="6026"/>
                  <a:pt x="7690" y="6489"/>
                  <a:pt x="7344" y="6860"/>
                </a:cubicBezTo>
                <a:cubicBezTo>
                  <a:pt x="6696" y="7694"/>
                  <a:pt x="6048" y="8621"/>
                  <a:pt x="5443" y="9548"/>
                </a:cubicBezTo>
                <a:cubicBezTo>
                  <a:pt x="4838" y="10383"/>
                  <a:pt x="4320" y="11403"/>
                  <a:pt x="3802" y="12330"/>
                </a:cubicBezTo>
                <a:cubicBezTo>
                  <a:pt x="3283" y="13257"/>
                  <a:pt x="2808" y="14184"/>
                  <a:pt x="2419" y="15111"/>
                </a:cubicBezTo>
                <a:cubicBezTo>
                  <a:pt x="1987" y="16038"/>
                  <a:pt x="1642" y="16872"/>
                  <a:pt x="1339" y="17614"/>
                </a:cubicBezTo>
                <a:cubicBezTo>
                  <a:pt x="1037" y="18448"/>
                  <a:pt x="778" y="19097"/>
                  <a:pt x="605" y="19746"/>
                </a:cubicBezTo>
                <a:cubicBezTo>
                  <a:pt x="389" y="20302"/>
                  <a:pt x="259" y="20766"/>
                  <a:pt x="130" y="21136"/>
                </a:cubicBezTo>
                <a:cubicBezTo>
                  <a:pt x="43" y="21415"/>
                  <a:pt x="0" y="21600"/>
                  <a:pt x="0" y="21600"/>
                </a:cubicBezTo>
                <a:cubicBezTo>
                  <a:pt x="0" y="21600"/>
                  <a:pt x="216" y="20951"/>
                  <a:pt x="648" y="19839"/>
                </a:cubicBezTo>
                <a:cubicBezTo>
                  <a:pt x="907" y="19282"/>
                  <a:pt x="1166" y="18633"/>
                  <a:pt x="1469" y="17892"/>
                </a:cubicBezTo>
                <a:cubicBezTo>
                  <a:pt x="1814" y="17150"/>
                  <a:pt x="2203" y="16409"/>
                  <a:pt x="2635" y="15574"/>
                </a:cubicBezTo>
                <a:cubicBezTo>
                  <a:pt x="3024" y="14740"/>
                  <a:pt x="3499" y="13813"/>
                  <a:pt x="4018" y="12979"/>
                </a:cubicBezTo>
                <a:cubicBezTo>
                  <a:pt x="4536" y="12052"/>
                  <a:pt x="5098" y="11217"/>
                  <a:pt x="5702" y="10290"/>
                </a:cubicBezTo>
                <a:cubicBezTo>
                  <a:pt x="6005" y="9919"/>
                  <a:pt x="6307" y="9456"/>
                  <a:pt x="6610" y="8992"/>
                </a:cubicBezTo>
                <a:cubicBezTo>
                  <a:pt x="6782" y="8807"/>
                  <a:pt x="6955" y="8621"/>
                  <a:pt x="7085" y="8436"/>
                </a:cubicBezTo>
                <a:cubicBezTo>
                  <a:pt x="7258" y="8251"/>
                  <a:pt x="7430" y="7973"/>
                  <a:pt x="7603" y="7787"/>
                </a:cubicBezTo>
                <a:cubicBezTo>
                  <a:pt x="7906" y="7416"/>
                  <a:pt x="8251" y="7045"/>
                  <a:pt x="8597" y="6675"/>
                </a:cubicBezTo>
                <a:cubicBezTo>
                  <a:pt x="9115" y="6118"/>
                  <a:pt x="9115" y="6118"/>
                  <a:pt x="9115" y="6118"/>
                </a:cubicBezTo>
                <a:cubicBezTo>
                  <a:pt x="9288" y="5933"/>
                  <a:pt x="9461" y="5748"/>
                  <a:pt x="9634" y="5562"/>
                </a:cubicBezTo>
                <a:cubicBezTo>
                  <a:pt x="9979" y="5284"/>
                  <a:pt x="10325" y="4913"/>
                  <a:pt x="10670" y="4635"/>
                </a:cubicBezTo>
                <a:cubicBezTo>
                  <a:pt x="11059" y="4264"/>
                  <a:pt x="11405" y="4079"/>
                  <a:pt x="11750" y="3801"/>
                </a:cubicBezTo>
                <a:cubicBezTo>
                  <a:pt x="11923" y="3615"/>
                  <a:pt x="12096" y="3523"/>
                  <a:pt x="12312" y="3430"/>
                </a:cubicBezTo>
                <a:cubicBezTo>
                  <a:pt x="12485" y="3245"/>
                  <a:pt x="12658" y="3152"/>
                  <a:pt x="12830" y="3059"/>
                </a:cubicBezTo>
                <a:cubicBezTo>
                  <a:pt x="13176" y="2781"/>
                  <a:pt x="13522" y="2596"/>
                  <a:pt x="13867" y="2410"/>
                </a:cubicBezTo>
                <a:cubicBezTo>
                  <a:pt x="14558" y="1947"/>
                  <a:pt x="15250" y="1669"/>
                  <a:pt x="15898" y="1391"/>
                </a:cubicBezTo>
                <a:cubicBezTo>
                  <a:pt x="16070" y="1298"/>
                  <a:pt x="16243" y="1298"/>
                  <a:pt x="16373" y="1205"/>
                </a:cubicBezTo>
                <a:cubicBezTo>
                  <a:pt x="16546" y="1112"/>
                  <a:pt x="16718" y="1112"/>
                  <a:pt x="16848" y="1020"/>
                </a:cubicBezTo>
                <a:cubicBezTo>
                  <a:pt x="17150" y="927"/>
                  <a:pt x="17453" y="834"/>
                  <a:pt x="17755" y="742"/>
                </a:cubicBezTo>
                <a:cubicBezTo>
                  <a:pt x="18014" y="649"/>
                  <a:pt x="18317" y="649"/>
                  <a:pt x="18576" y="556"/>
                </a:cubicBezTo>
                <a:cubicBezTo>
                  <a:pt x="18835" y="464"/>
                  <a:pt x="19094" y="464"/>
                  <a:pt x="19310" y="464"/>
                </a:cubicBezTo>
                <a:cubicBezTo>
                  <a:pt x="19786" y="371"/>
                  <a:pt x="20218" y="278"/>
                  <a:pt x="20520" y="278"/>
                </a:cubicBezTo>
                <a:cubicBezTo>
                  <a:pt x="21211" y="185"/>
                  <a:pt x="21600" y="185"/>
                  <a:pt x="21600" y="185"/>
                </a:cubicBezTo>
                <a:cubicBezTo>
                  <a:pt x="21600" y="185"/>
                  <a:pt x="21211" y="93"/>
                  <a:pt x="20520" y="0"/>
                </a:cubicBezTo>
                <a:cubicBezTo>
                  <a:pt x="20304" y="0"/>
                  <a:pt x="20045" y="0"/>
                  <a:pt x="19742" y="0"/>
                </a:cubicBezTo>
                <a:cubicBezTo>
                  <a:pt x="19699" y="0"/>
                  <a:pt x="19656" y="0"/>
                  <a:pt x="19656" y="0"/>
                </a:cubicBezTo>
                <a:cubicBezTo>
                  <a:pt x="19613" y="0"/>
                  <a:pt x="19570" y="0"/>
                  <a:pt x="19526" y="0"/>
                </a:cubicBezTo>
                <a:cubicBezTo>
                  <a:pt x="19440" y="0"/>
                  <a:pt x="19397" y="0"/>
                  <a:pt x="19310" y="0"/>
                </a:cubicBezTo>
                <a:cubicBezTo>
                  <a:pt x="19267" y="0"/>
                  <a:pt x="19181" y="0"/>
                  <a:pt x="19138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grpSp>
        <p:nvGrpSpPr>
          <p:cNvPr id="41" name="Group 1285"/>
          <p:cNvGrpSpPr/>
          <p:nvPr/>
        </p:nvGrpSpPr>
        <p:grpSpPr>
          <a:xfrm rot="20192776" flipH="1">
            <a:off x="2761716" y="3263686"/>
            <a:ext cx="1523449" cy="612248"/>
            <a:chOff x="0" y="0"/>
            <a:chExt cx="3046896" cy="1224494"/>
          </a:xfrm>
          <a:solidFill>
            <a:schemeClr val="accent1"/>
          </a:solidFill>
        </p:grpSpPr>
        <p:sp>
          <p:nvSpPr>
            <p:cNvPr id="42" name="Shape 1282"/>
            <p:cNvSpPr/>
            <p:nvPr/>
          </p:nvSpPr>
          <p:spPr>
            <a:xfrm>
              <a:off x="0" y="0"/>
              <a:ext cx="3046897" cy="1224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9" y="18277"/>
                  </a:moveTo>
                  <a:cubicBezTo>
                    <a:pt x="13449" y="18369"/>
                    <a:pt x="13449" y="18462"/>
                    <a:pt x="13486" y="18462"/>
                  </a:cubicBezTo>
                  <a:cubicBezTo>
                    <a:pt x="13486" y="18554"/>
                    <a:pt x="13523" y="18646"/>
                    <a:pt x="13560" y="18646"/>
                  </a:cubicBezTo>
                  <a:cubicBezTo>
                    <a:pt x="13597" y="18738"/>
                    <a:pt x="13634" y="18831"/>
                    <a:pt x="13671" y="18831"/>
                  </a:cubicBezTo>
                  <a:cubicBezTo>
                    <a:pt x="13745" y="18923"/>
                    <a:pt x="13783" y="19015"/>
                    <a:pt x="13783" y="19015"/>
                  </a:cubicBezTo>
                  <a:cubicBezTo>
                    <a:pt x="13820" y="19200"/>
                    <a:pt x="13931" y="19292"/>
                    <a:pt x="14005" y="19292"/>
                  </a:cubicBezTo>
                  <a:cubicBezTo>
                    <a:pt x="14042" y="19292"/>
                    <a:pt x="14079" y="19292"/>
                    <a:pt x="14116" y="19200"/>
                  </a:cubicBezTo>
                  <a:cubicBezTo>
                    <a:pt x="14116" y="19200"/>
                    <a:pt x="14116" y="19200"/>
                    <a:pt x="14116" y="19200"/>
                  </a:cubicBezTo>
                  <a:cubicBezTo>
                    <a:pt x="14116" y="19200"/>
                    <a:pt x="14116" y="19200"/>
                    <a:pt x="14116" y="19200"/>
                  </a:cubicBezTo>
                  <a:cubicBezTo>
                    <a:pt x="14190" y="19200"/>
                    <a:pt x="14301" y="19292"/>
                    <a:pt x="14338" y="19292"/>
                  </a:cubicBezTo>
                  <a:cubicBezTo>
                    <a:pt x="14338" y="19292"/>
                    <a:pt x="14375" y="19292"/>
                    <a:pt x="14375" y="19292"/>
                  </a:cubicBezTo>
                  <a:cubicBezTo>
                    <a:pt x="14449" y="19292"/>
                    <a:pt x="14561" y="19200"/>
                    <a:pt x="14635" y="19200"/>
                  </a:cubicBezTo>
                  <a:cubicBezTo>
                    <a:pt x="14672" y="19108"/>
                    <a:pt x="14709" y="19108"/>
                    <a:pt x="14746" y="19108"/>
                  </a:cubicBezTo>
                  <a:cubicBezTo>
                    <a:pt x="14746" y="19108"/>
                    <a:pt x="14746" y="19108"/>
                    <a:pt x="14746" y="19108"/>
                  </a:cubicBezTo>
                  <a:cubicBezTo>
                    <a:pt x="14746" y="19200"/>
                    <a:pt x="14746" y="19200"/>
                    <a:pt x="14746" y="19200"/>
                  </a:cubicBezTo>
                  <a:cubicBezTo>
                    <a:pt x="14709" y="19385"/>
                    <a:pt x="14709" y="19662"/>
                    <a:pt x="14672" y="19938"/>
                  </a:cubicBezTo>
                  <a:cubicBezTo>
                    <a:pt x="14820" y="20031"/>
                    <a:pt x="14931" y="20031"/>
                    <a:pt x="15042" y="20123"/>
                  </a:cubicBezTo>
                  <a:cubicBezTo>
                    <a:pt x="15413" y="20215"/>
                    <a:pt x="15709" y="20400"/>
                    <a:pt x="16043" y="20492"/>
                  </a:cubicBezTo>
                  <a:cubicBezTo>
                    <a:pt x="16376" y="20585"/>
                    <a:pt x="16672" y="20769"/>
                    <a:pt x="16969" y="20862"/>
                  </a:cubicBezTo>
                  <a:cubicBezTo>
                    <a:pt x="17265" y="20954"/>
                    <a:pt x="17562" y="20954"/>
                    <a:pt x="17858" y="21046"/>
                  </a:cubicBezTo>
                  <a:cubicBezTo>
                    <a:pt x="18117" y="21138"/>
                    <a:pt x="18377" y="21231"/>
                    <a:pt x="18636" y="21231"/>
                  </a:cubicBezTo>
                  <a:cubicBezTo>
                    <a:pt x="18895" y="21323"/>
                    <a:pt x="19155" y="21323"/>
                    <a:pt x="19377" y="21415"/>
                  </a:cubicBezTo>
                  <a:cubicBezTo>
                    <a:pt x="19599" y="21415"/>
                    <a:pt x="19822" y="21415"/>
                    <a:pt x="20007" y="21508"/>
                  </a:cubicBezTo>
                  <a:cubicBezTo>
                    <a:pt x="20229" y="21508"/>
                    <a:pt x="20377" y="21508"/>
                    <a:pt x="20563" y="21508"/>
                  </a:cubicBezTo>
                  <a:cubicBezTo>
                    <a:pt x="20896" y="21600"/>
                    <a:pt x="21155" y="21600"/>
                    <a:pt x="21304" y="21600"/>
                  </a:cubicBezTo>
                  <a:cubicBezTo>
                    <a:pt x="21489" y="21600"/>
                    <a:pt x="21600" y="21600"/>
                    <a:pt x="21600" y="21600"/>
                  </a:cubicBezTo>
                  <a:cubicBezTo>
                    <a:pt x="21600" y="21600"/>
                    <a:pt x="21489" y="21600"/>
                    <a:pt x="21304" y="21508"/>
                  </a:cubicBezTo>
                  <a:cubicBezTo>
                    <a:pt x="21155" y="21508"/>
                    <a:pt x="20896" y="21415"/>
                    <a:pt x="20563" y="21323"/>
                  </a:cubicBezTo>
                  <a:cubicBezTo>
                    <a:pt x="20414" y="21323"/>
                    <a:pt x="20229" y="21231"/>
                    <a:pt x="20007" y="21138"/>
                  </a:cubicBezTo>
                  <a:cubicBezTo>
                    <a:pt x="19822" y="21138"/>
                    <a:pt x="19636" y="21046"/>
                    <a:pt x="19377" y="20954"/>
                  </a:cubicBezTo>
                  <a:cubicBezTo>
                    <a:pt x="19155" y="20862"/>
                    <a:pt x="18932" y="20862"/>
                    <a:pt x="18673" y="20769"/>
                  </a:cubicBezTo>
                  <a:cubicBezTo>
                    <a:pt x="18414" y="20677"/>
                    <a:pt x="18154" y="20585"/>
                    <a:pt x="17895" y="20400"/>
                  </a:cubicBezTo>
                  <a:cubicBezTo>
                    <a:pt x="17339" y="20215"/>
                    <a:pt x="16709" y="19938"/>
                    <a:pt x="16080" y="19662"/>
                  </a:cubicBezTo>
                  <a:cubicBezTo>
                    <a:pt x="15783" y="19569"/>
                    <a:pt x="15450" y="19385"/>
                    <a:pt x="15116" y="19200"/>
                  </a:cubicBezTo>
                  <a:cubicBezTo>
                    <a:pt x="14968" y="19108"/>
                    <a:pt x="14783" y="19015"/>
                    <a:pt x="14635" y="18923"/>
                  </a:cubicBezTo>
                  <a:cubicBezTo>
                    <a:pt x="14449" y="18831"/>
                    <a:pt x="14301" y="18738"/>
                    <a:pt x="14116" y="18646"/>
                  </a:cubicBezTo>
                  <a:cubicBezTo>
                    <a:pt x="13894" y="18554"/>
                    <a:pt x="13671" y="18369"/>
                    <a:pt x="13449" y="18277"/>
                  </a:cubicBezTo>
                  <a:moveTo>
                    <a:pt x="12597" y="17723"/>
                  </a:moveTo>
                  <a:cubicBezTo>
                    <a:pt x="12634" y="17908"/>
                    <a:pt x="12671" y="18000"/>
                    <a:pt x="12671" y="18000"/>
                  </a:cubicBezTo>
                  <a:cubicBezTo>
                    <a:pt x="12708" y="18092"/>
                    <a:pt x="12745" y="18277"/>
                    <a:pt x="12782" y="18554"/>
                  </a:cubicBezTo>
                  <a:cubicBezTo>
                    <a:pt x="12782" y="18646"/>
                    <a:pt x="12819" y="18831"/>
                    <a:pt x="12856" y="18923"/>
                  </a:cubicBezTo>
                  <a:cubicBezTo>
                    <a:pt x="12893" y="19015"/>
                    <a:pt x="12930" y="19015"/>
                    <a:pt x="13004" y="19015"/>
                  </a:cubicBezTo>
                  <a:cubicBezTo>
                    <a:pt x="13042" y="19108"/>
                    <a:pt x="13042" y="19108"/>
                    <a:pt x="13079" y="19108"/>
                  </a:cubicBezTo>
                  <a:cubicBezTo>
                    <a:pt x="13116" y="19015"/>
                    <a:pt x="13153" y="19015"/>
                    <a:pt x="13153" y="18923"/>
                  </a:cubicBezTo>
                  <a:cubicBezTo>
                    <a:pt x="13190" y="18923"/>
                    <a:pt x="13227" y="18831"/>
                    <a:pt x="13264" y="18738"/>
                  </a:cubicBezTo>
                  <a:cubicBezTo>
                    <a:pt x="13301" y="18646"/>
                    <a:pt x="13338" y="18554"/>
                    <a:pt x="13338" y="18369"/>
                  </a:cubicBezTo>
                  <a:cubicBezTo>
                    <a:pt x="13338" y="18369"/>
                    <a:pt x="13338" y="18369"/>
                    <a:pt x="13338" y="18369"/>
                  </a:cubicBezTo>
                  <a:cubicBezTo>
                    <a:pt x="13338" y="18277"/>
                    <a:pt x="13338" y="18277"/>
                    <a:pt x="13338" y="18185"/>
                  </a:cubicBezTo>
                  <a:cubicBezTo>
                    <a:pt x="13116" y="18092"/>
                    <a:pt x="12856" y="17908"/>
                    <a:pt x="12597" y="17723"/>
                  </a:cubicBezTo>
                  <a:moveTo>
                    <a:pt x="11560" y="16985"/>
                  </a:moveTo>
                  <a:cubicBezTo>
                    <a:pt x="11597" y="17077"/>
                    <a:pt x="11634" y="17077"/>
                    <a:pt x="11634" y="17169"/>
                  </a:cubicBezTo>
                  <a:cubicBezTo>
                    <a:pt x="11671" y="17169"/>
                    <a:pt x="11745" y="17262"/>
                    <a:pt x="11856" y="17354"/>
                  </a:cubicBezTo>
                  <a:cubicBezTo>
                    <a:pt x="11893" y="17446"/>
                    <a:pt x="11930" y="17446"/>
                    <a:pt x="11967" y="17446"/>
                  </a:cubicBezTo>
                  <a:cubicBezTo>
                    <a:pt x="12004" y="17538"/>
                    <a:pt x="12004" y="17538"/>
                    <a:pt x="12004" y="17538"/>
                  </a:cubicBezTo>
                  <a:cubicBezTo>
                    <a:pt x="12041" y="17631"/>
                    <a:pt x="12115" y="17908"/>
                    <a:pt x="12115" y="18185"/>
                  </a:cubicBezTo>
                  <a:cubicBezTo>
                    <a:pt x="12152" y="18369"/>
                    <a:pt x="12189" y="18462"/>
                    <a:pt x="12263" y="18462"/>
                  </a:cubicBezTo>
                  <a:cubicBezTo>
                    <a:pt x="12338" y="18462"/>
                    <a:pt x="12338" y="18369"/>
                    <a:pt x="12375" y="18185"/>
                  </a:cubicBezTo>
                  <a:cubicBezTo>
                    <a:pt x="12375" y="18092"/>
                    <a:pt x="12375" y="18092"/>
                    <a:pt x="12375" y="18092"/>
                  </a:cubicBezTo>
                  <a:cubicBezTo>
                    <a:pt x="12375" y="17908"/>
                    <a:pt x="12338" y="17815"/>
                    <a:pt x="12338" y="17723"/>
                  </a:cubicBezTo>
                  <a:cubicBezTo>
                    <a:pt x="12375" y="17723"/>
                    <a:pt x="12375" y="17723"/>
                    <a:pt x="12375" y="17723"/>
                  </a:cubicBezTo>
                  <a:cubicBezTo>
                    <a:pt x="12412" y="17723"/>
                    <a:pt x="12449" y="17631"/>
                    <a:pt x="12486" y="17631"/>
                  </a:cubicBezTo>
                  <a:cubicBezTo>
                    <a:pt x="12338" y="17538"/>
                    <a:pt x="12189" y="17446"/>
                    <a:pt x="12041" y="17354"/>
                  </a:cubicBezTo>
                  <a:cubicBezTo>
                    <a:pt x="11893" y="17262"/>
                    <a:pt x="11708" y="17077"/>
                    <a:pt x="11560" y="16985"/>
                  </a:cubicBezTo>
                  <a:moveTo>
                    <a:pt x="0" y="0"/>
                  </a:moveTo>
                  <a:cubicBezTo>
                    <a:pt x="0" y="0"/>
                    <a:pt x="37" y="185"/>
                    <a:pt x="148" y="554"/>
                  </a:cubicBezTo>
                  <a:cubicBezTo>
                    <a:pt x="259" y="923"/>
                    <a:pt x="408" y="1385"/>
                    <a:pt x="593" y="2031"/>
                  </a:cubicBezTo>
                  <a:cubicBezTo>
                    <a:pt x="815" y="2677"/>
                    <a:pt x="1074" y="3415"/>
                    <a:pt x="1408" y="4246"/>
                  </a:cubicBezTo>
                  <a:cubicBezTo>
                    <a:pt x="1741" y="5077"/>
                    <a:pt x="2112" y="5908"/>
                    <a:pt x="2556" y="6831"/>
                  </a:cubicBezTo>
                  <a:cubicBezTo>
                    <a:pt x="2964" y="7754"/>
                    <a:pt x="3483" y="8677"/>
                    <a:pt x="4001" y="9600"/>
                  </a:cubicBezTo>
                  <a:cubicBezTo>
                    <a:pt x="4520" y="10431"/>
                    <a:pt x="5113" y="11354"/>
                    <a:pt x="5743" y="12185"/>
                  </a:cubicBezTo>
                  <a:cubicBezTo>
                    <a:pt x="6373" y="13015"/>
                    <a:pt x="7002" y="13938"/>
                    <a:pt x="7706" y="14585"/>
                  </a:cubicBezTo>
                  <a:cubicBezTo>
                    <a:pt x="7855" y="14769"/>
                    <a:pt x="8040" y="14954"/>
                    <a:pt x="8188" y="15231"/>
                  </a:cubicBezTo>
                  <a:cubicBezTo>
                    <a:pt x="8373" y="15323"/>
                    <a:pt x="8558" y="15508"/>
                    <a:pt x="8707" y="15692"/>
                  </a:cubicBezTo>
                  <a:cubicBezTo>
                    <a:pt x="9077" y="16062"/>
                    <a:pt x="9411" y="16338"/>
                    <a:pt x="9781" y="16708"/>
                  </a:cubicBezTo>
                  <a:cubicBezTo>
                    <a:pt x="10003" y="16892"/>
                    <a:pt x="10189" y="17077"/>
                    <a:pt x="10411" y="17262"/>
                  </a:cubicBezTo>
                  <a:cubicBezTo>
                    <a:pt x="10411" y="17262"/>
                    <a:pt x="10411" y="17262"/>
                    <a:pt x="10448" y="17262"/>
                  </a:cubicBezTo>
                  <a:cubicBezTo>
                    <a:pt x="10485" y="17169"/>
                    <a:pt x="10485" y="17077"/>
                    <a:pt x="10522" y="16985"/>
                  </a:cubicBezTo>
                  <a:cubicBezTo>
                    <a:pt x="10522" y="16892"/>
                    <a:pt x="10522" y="16708"/>
                    <a:pt x="10559" y="16523"/>
                  </a:cubicBezTo>
                  <a:cubicBezTo>
                    <a:pt x="10559" y="16523"/>
                    <a:pt x="10559" y="16431"/>
                    <a:pt x="10596" y="16431"/>
                  </a:cubicBezTo>
                  <a:cubicBezTo>
                    <a:pt x="10596" y="16431"/>
                    <a:pt x="10596" y="16431"/>
                    <a:pt x="10596" y="16431"/>
                  </a:cubicBezTo>
                  <a:cubicBezTo>
                    <a:pt x="10670" y="16431"/>
                    <a:pt x="10781" y="16615"/>
                    <a:pt x="10893" y="16615"/>
                  </a:cubicBezTo>
                  <a:cubicBezTo>
                    <a:pt x="10930" y="16615"/>
                    <a:pt x="10930" y="16523"/>
                    <a:pt x="10967" y="16523"/>
                  </a:cubicBezTo>
                  <a:cubicBezTo>
                    <a:pt x="10633" y="16246"/>
                    <a:pt x="10263" y="15969"/>
                    <a:pt x="9929" y="15692"/>
                  </a:cubicBezTo>
                  <a:cubicBezTo>
                    <a:pt x="9559" y="15323"/>
                    <a:pt x="9225" y="15046"/>
                    <a:pt x="8892" y="14677"/>
                  </a:cubicBezTo>
                  <a:cubicBezTo>
                    <a:pt x="8707" y="14492"/>
                    <a:pt x="8521" y="14400"/>
                    <a:pt x="8373" y="14215"/>
                  </a:cubicBezTo>
                  <a:cubicBezTo>
                    <a:pt x="8188" y="14031"/>
                    <a:pt x="8040" y="13846"/>
                    <a:pt x="7855" y="13662"/>
                  </a:cubicBezTo>
                  <a:cubicBezTo>
                    <a:pt x="7521" y="13292"/>
                    <a:pt x="7188" y="12923"/>
                    <a:pt x="6854" y="12554"/>
                  </a:cubicBezTo>
                  <a:cubicBezTo>
                    <a:pt x="6558" y="12185"/>
                    <a:pt x="6224" y="11723"/>
                    <a:pt x="5928" y="11354"/>
                  </a:cubicBezTo>
                  <a:cubicBezTo>
                    <a:pt x="5298" y="10523"/>
                    <a:pt x="4705" y="9692"/>
                    <a:pt x="4187" y="8862"/>
                  </a:cubicBezTo>
                  <a:cubicBezTo>
                    <a:pt x="3631" y="8031"/>
                    <a:pt x="3149" y="7200"/>
                    <a:pt x="2705" y="6369"/>
                  </a:cubicBezTo>
                  <a:cubicBezTo>
                    <a:pt x="1815" y="4708"/>
                    <a:pt x="1111" y="3138"/>
                    <a:pt x="667" y="1938"/>
                  </a:cubicBezTo>
                  <a:cubicBezTo>
                    <a:pt x="445" y="1292"/>
                    <a:pt x="259" y="831"/>
                    <a:pt x="148" y="462"/>
                  </a:cubicBezTo>
                  <a:cubicBezTo>
                    <a:pt x="37" y="185"/>
                    <a:pt x="0" y="0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3" name="Shape 1283"/>
            <p:cNvSpPr/>
            <p:nvPr/>
          </p:nvSpPr>
          <p:spPr>
            <a:xfrm>
              <a:off x="1469393" y="931056"/>
              <a:ext cx="611146" cy="1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5" y="10800"/>
                  </a:moveTo>
                  <a:cubicBezTo>
                    <a:pt x="14585" y="11368"/>
                    <a:pt x="14585" y="11368"/>
                    <a:pt x="14585" y="11937"/>
                  </a:cubicBezTo>
                  <a:cubicBezTo>
                    <a:pt x="14585" y="11937"/>
                    <a:pt x="14585" y="11937"/>
                    <a:pt x="14585" y="11937"/>
                  </a:cubicBezTo>
                  <a:cubicBezTo>
                    <a:pt x="14585" y="13074"/>
                    <a:pt x="14400" y="13642"/>
                    <a:pt x="14215" y="14211"/>
                  </a:cubicBezTo>
                  <a:cubicBezTo>
                    <a:pt x="14031" y="14779"/>
                    <a:pt x="13846" y="15347"/>
                    <a:pt x="13662" y="15347"/>
                  </a:cubicBezTo>
                  <a:cubicBezTo>
                    <a:pt x="13662" y="15916"/>
                    <a:pt x="13477" y="15916"/>
                    <a:pt x="13292" y="16484"/>
                  </a:cubicBezTo>
                  <a:cubicBezTo>
                    <a:pt x="14954" y="17621"/>
                    <a:pt x="16431" y="18758"/>
                    <a:pt x="18092" y="19895"/>
                  </a:cubicBezTo>
                  <a:cubicBezTo>
                    <a:pt x="19015" y="20463"/>
                    <a:pt x="19754" y="21032"/>
                    <a:pt x="20677" y="21032"/>
                  </a:cubicBezTo>
                  <a:cubicBezTo>
                    <a:pt x="20862" y="21600"/>
                    <a:pt x="21046" y="21600"/>
                    <a:pt x="21231" y="21600"/>
                  </a:cubicBezTo>
                  <a:cubicBezTo>
                    <a:pt x="21415" y="19895"/>
                    <a:pt x="21415" y="18189"/>
                    <a:pt x="21600" y="17053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415" y="16484"/>
                    <a:pt x="21231" y="16484"/>
                    <a:pt x="21046" y="17053"/>
                  </a:cubicBezTo>
                  <a:cubicBezTo>
                    <a:pt x="20677" y="17053"/>
                    <a:pt x="20123" y="17621"/>
                    <a:pt x="19754" y="17621"/>
                  </a:cubicBezTo>
                  <a:cubicBezTo>
                    <a:pt x="19754" y="17621"/>
                    <a:pt x="19569" y="17621"/>
                    <a:pt x="19569" y="17621"/>
                  </a:cubicBezTo>
                  <a:cubicBezTo>
                    <a:pt x="19385" y="17621"/>
                    <a:pt x="18831" y="17053"/>
                    <a:pt x="18462" y="17053"/>
                  </a:cubicBezTo>
                  <a:cubicBezTo>
                    <a:pt x="18462" y="17053"/>
                    <a:pt x="18462" y="17053"/>
                    <a:pt x="18462" y="17053"/>
                  </a:cubicBezTo>
                  <a:cubicBezTo>
                    <a:pt x="18462" y="17053"/>
                    <a:pt x="18462" y="17053"/>
                    <a:pt x="18462" y="17053"/>
                  </a:cubicBezTo>
                  <a:cubicBezTo>
                    <a:pt x="18277" y="17621"/>
                    <a:pt x="18092" y="17621"/>
                    <a:pt x="17908" y="17621"/>
                  </a:cubicBezTo>
                  <a:cubicBezTo>
                    <a:pt x="17538" y="17621"/>
                    <a:pt x="16985" y="17053"/>
                    <a:pt x="16800" y="15916"/>
                  </a:cubicBezTo>
                  <a:cubicBezTo>
                    <a:pt x="16800" y="15916"/>
                    <a:pt x="16615" y="15347"/>
                    <a:pt x="16246" y="14779"/>
                  </a:cubicBezTo>
                  <a:cubicBezTo>
                    <a:pt x="16062" y="14779"/>
                    <a:pt x="15877" y="14211"/>
                    <a:pt x="15692" y="13642"/>
                  </a:cubicBezTo>
                  <a:cubicBezTo>
                    <a:pt x="15508" y="13642"/>
                    <a:pt x="15323" y="13074"/>
                    <a:pt x="15323" y="12505"/>
                  </a:cubicBezTo>
                  <a:cubicBezTo>
                    <a:pt x="15138" y="12505"/>
                    <a:pt x="15138" y="11937"/>
                    <a:pt x="15138" y="11368"/>
                  </a:cubicBezTo>
                  <a:cubicBezTo>
                    <a:pt x="14954" y="11368"/>
                    <a:pt x="14769" y="10800"/>
                    <a:pt x="14585" y="10800"/>
                  </a:cubicBezTo>
                  <a:moveTo>
                    <a:pt x="923" y="0"/>
                  </a:moveTo>
                  <a:cubicBezTo>
                    <a:pt x="923" y="0"/>
                    <a:pt x="923" y="0"/>
                    <a:pt x="923" y="0"/>
                  </a:cubicBezTo>
                  <a:cubicBezTo>
                    <a:pt x="738" y="0"/>
                    <a:pt x="738" y="568"/>
                    <a:pt x="738" y="568"/>
                  </a:cubicBezTo>
                  <a:cubicBezTo>
                    <a:pt x="554" y="1705"/>
                    <a:pt x="554" y="2842"/>
                    <a:pt x="554" y="3411"/>
                  </a:cubicBezTo>
                  <a:cubicBezTo>
                    <a:pt x="369" y="3979"/>
                    <a:pt x="369" y="4547"/>
                    <a:pt x="185" y="5116"/>
                  </a:cubicBezTo>
                  <a:cubicBezTo>
                    <a:pt x="0" y="5116"/>
                    <a:pt x="0" y="5116"/>
                    <a:pt x="0" y="5116"/>
                  </a:cubicBezTo>
                  <a:cubicBezTo>
                    <a:pt x="1108" y="6253"/>
                    <a:pt x="2031" y="6821"/>
                    <a:pt x="3138" y="7958"/>
                  </a:cubicBezTo>
                  <a:cubicBezTo>
                    <a:pt x="3138" y="7389"/>
                    <a:pt x="3138" y="7389"/>
                    <a:pt x="3138" y="6821"/>
                  </a:cubicBezTo>
                  <a:cubicBezTo>
                    <a:pt x="3138" y="6253"/>
                    <a:pt x="3138" y="5116"/>
                    <a:pt x="3323" y="4547"/>
                  </a:cubicBezTo>
                  <a:cubicBezTo>
                    <a:pt x="3508" y="3979"/>
                    <a:pt x="3692" y="3411"/>
                    <a:pt x="4062" y="3411"/>
                  </a:cubicBezTo>
                  <a:cubicBezTo>
                    <a:pt x="4246" y="3411"/>
                    <a:pt x="4431" y="3979"/>
                    <a:pt x="4615" y="4547"/>
                  </a:cubicBezTo>
                  <a:cubicBezTo>
                    <a:pt x="4800" y="5116"/>
                    <a:pt x="4985" y="5684"/>
                    <a:pt x="4985" y="6821"/>
                  </a:cubicBezTo>
                  <a:cubicBezTo>
                    <a:pt x="4985" y="7389"/>
                    <a:pt x="4800" y="7958"/>
                    <a:pt x="4800" y="8526"/>
                  </a:cubicBezTo>
                  <a:cubicBezTo>
                    <a:pt x="4615" y="7958"/>
                    <a:pt x="4615" y="7958"/>
                    <a:pt x="4615" y="7958"/>
                  </a:cubicBezTo>
                  <a:cubicBezTo>
                    <a:pt x="4800" y="8526"/>
                    <a:pt x="4800" y="8526"/>
                    <a:pt x="4800" y="8526"/>
                  </a:cubicBezTo>
                  <a:cubicBezTo>
                    <a:pt x="4800" y="8526"/>
                    <a:pt x="4615" y="9095"/>
                    <a:pt x="4615" y="9095"/>
                  </a:cubicBezTo>
                  <a:cubicBezTo>
                    <a:pt x="5538" y="10232"/>
                    <a:pt x="6462" y="10800"/>
                    <a:pt x="7569" y="11937"/>
                  </a:cubicBezTo>
                  <a:cubicBezTo>
                    <a:pt x="9046" y="13074"/>
                    <a:pt x="10523" y="14211"/>
                    <a:pt x="12185" y="15347"/>
                  </a:cubicBezTo>
                  <a:cubicBezTo>
                    <a:pt x="12000" y="14779"/>
                    <a:pt x="11815" y="13642"/>
                    <a:pt x="11815" y="13074"/>
                  </a:cubicBezTo>
                  <a:cubicBezTo>
                    <a:pt x="11631" y="11368"/>
                    <a:pt x="11446" y="10232"/>
                    <a:pt x="11262" y="9663"/>
                  </a:cubicBezTo>
                  <a:cubicBezTo>
                    <a:pt x="11262" y="9663"/>
                    <a:pt x="11077" y="9095"/>
                    <a:pt x="10892" y="7958"/>
                  </a:cubicBezTo>
                  <a:cubicBezTo>
                    <a:pt x="10708" y="7958"/>
                    <a:pt x="10523" y="7389"/>
                    <a:pt x="10338" y="7389"/>
                  </a:cubicBezTo>
                  <a:cubicBezTo>
                    <a:pt x="10154" y="7389"/>
                    <a:pt x="9969" y="7958"/>
                    <a:pt x="9785" y="7958"/>
                  </a:cubicBezTo>
                  <a:cubicBezTo>
                    <a:pt x="9600" y="7958"/>
                    <a:pt x="9600" y="7958"/>
                    <a:pt x="9600" y="7958"/>
                  </a:cubicBezTo>
                  <a:cubicBezTo>
                    <a:pt x="9600" y="8526"/>
                    <a:pt x="9785" y="9095"/>
                    <a:pt x="9785" y="10232"/>
                  </a:cubicBezTo>
                  <a:cubicBezTo>
                    <a:pt x="9785" y="10800"/>
                    <a:pt x="9785" y="10800"/>
                    <a:pt x="9785" y="10800"/>
                  </a:cubicBezTo>
                  <a:cubicBezTo>
                    <a:pt x="9600" y="11937"/>
                    <a:pt x="9600" y="12505"/>
                    <a:pt x="9231" y="12505"/>
                  </a:cubicBezTo>
                  <a:cubicBezTo>
                    <a:pt x="8862" y="12505"/>
                    <a:pt x="8677" y="11937"/>
                    <a:pt x="8492" y="10800"/>
                  </a:cubicBezTo>
                  <a:cubicBezTo>
                    <a:pt x="8492" y="9095"/>
                    <a:pt x="8123" y="7389"/>
                    <a:pt x="7938" y="6821"/>
                  </a:cubicBezTo>
                  <a:cubicBezTo>
                    <a:pt x="7938" y="6821"/>
                    <a:pt x="7938" y="6821"/>
                    <a:pt x="7754" y="6253"/>
                  </a:cubicBezTo>
                  <a:cubicBezTo>
                    <a:pt x="7569" y="6253"/>
                    <a:pt x="7385" y="6253"/>
                    <a:pt x="7200" y="5684"/>
                  </a:cubicBezTo>
                  <a:cubicBezTo>
                    <a:pt x="6646" y="5116"/>
                    <a:pt x="6277" y="4547"/>
                    <a:pt x="6092" y="4547"/>
                  </a:cubicBezTo>
                  <a:cubicBezTo>
                    <a:pt x="6092" y="3979"/>
                    <a:pt x="5908" y="3979"/>
                    <a:pt x="5723" y="3411"/>
                  </a:cubicBezTo>
                  <a:cubicBezTo>
                    <a:pt x="4615" y="2274"/>
                    <a:pt x="3692" y="1705"/>
                    <a:pt x="2769" y="568"/>
                  </a:cubicBezTo>
                  <a:cubicBezTo>
                    <a:pt x="2585" y="568"/>
                    <a:pt x="2585" y="1137"/>
                    <a:pt x="2400" y="1137"/>
                  </a:cubicBezTo>
                  <a:cubicBezTo>
                    <a:pt x="1846" y="1137"/>
                    <a:pt x="1292" y="0"/>
                    <a:pt x="923" y="0"/>
                  </a:cubicBez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4" name="Shape 1284"/>
            <p:cNvSpPr/>
            <p:nvPr/>
          </p:nvSpPr>
          <p:spPr>
            <a:xfrm>
              <a:off x="1557645" y="964151"/>
              <a:ext cx="52952" cy="5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480" y="0"/>
                    <a:pt x="4320" y="2160"/>
                    <a:pt x="2160" y="4320"/>
                  </a:cubicBezTo>
                  <a:cubicBezTo>
                    <a:pt x="0" y="6480"/>
                    <a:pt x="0" y="10800"/>
                    <a:pt x="0" y="12960"/>
                  </a:cubicBezTo>
                  <a:cubicBezTo>
                    <a:pt x="0" y="15120"/>
                    <a:pt x="0" y="15120"/>
                    <a:pt x="0" y="17280"/>
                  </a:cubicBezTo>
                  <a:cubicBezTo>
                    <a:pt x="6480" y="19440"/>
                    <a:pt x="10800" y="21600"/>
                    <a:pt x="17280" y="21600"/>
                  </a:cubicBezTo>
                  <a:lnTo>
                    <a:pt x="19440" y="19440"/>
                  </a:lnTo>
                  <a:cubicBezTo>
                    <a:pt x="17280" y="17280"/>
                    <a:pt x="17280" y="17280"/>
                    <a:pt x="17280" y="17280"/>
                  </a:cubicBezTo>
                  <a:cubicBezTo>
                    <a:pt x="19440" y="19440"/>
                    <a:pt x="19440" y="19440"/>
                    <a:pt x="19440" y="19440"/>
                  </a:cubicBezTo>
                  <a:cubicBezTo>
                    <a:pt x="19440" y="17280"/>
                    <a:pt x="21600" y="15120"/>
                    <a:pt x="21600" y="12960"/>
                  </a:cubicBezTo>
                  <a:cubicBezTo>
                    <a:pt x="21600" y="8640"/>
                    <a:pt x="19440" y="6480"/>
                    <a:pt x="17280" y="4320"/>
                  </a:cubicBezTo>
                  <a:cubicBezTo>
                    <a:pt x="15120" y="2160"/>
                    <a:pt x="12960" y="0"/>
                    <a:pt x="10800" y="0"/>
                  </a:cubicBez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grpSp>
        <p:nvGrpSpPr>
          <p:cNvPr id="45" name="Group 1288"/>
          <p:cNvGrpSpPr/>
          <p:nvPr/>
        </p:nvGrpSpPr>
        <p:grpSpPr>
          <a:xfrm rot="20192776" flipH="1">
            <a:off x="2943864" y="3890952"/>
            <a:ext cx="2432444" cy="547163"/>
            <a:chOff x="0" y="0"/>
            <a:chExt cx="4864885" cy="1094323"/>
          </a:xfrm>
          <a:solidFill>
            <a:schemeClr val="accent1"/>
          </a:solidFill>
        </p:grpSpPr>
        <p:sp>
          <p:nvSpPr>
            <p:cNvPr id="46" name="Shape 1286"/>
            <p:cNvSpPr/>
            <p:nvPr/>
          </p:nvSpPr>
          <p:spPr>
            <a:xfrm>
              <a:off x="0" y="0"/>
              <a:ext cx="4864886" cy="1094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1" y="207"/>
                  </a:moveTo>
                  <a:cubicBezTo>
                    <a:pt x="17865" y="310"/>
                    <a:pt x="17865" y="413"/>
                    <a:pt x="17865" y="517"/>
                  </a:cubicBezTo>
                  <a:cubicBezTo>
                    <a:pt x="17865" y="620"/>
                    <a:pt x="17865" y="827"/>
                    <a:pt x="17888" y="1033"/>
                  </a:cubicBezTo>
                  <a:cubicBezTo>
                    <a:pt x="17957" y="1033"/>
                    <a:pt x="18027" y="1033"/>
                    <a:pt x="18097" y="1033"/>
                  </a:cubicBezTo>
                  <a:cubicBezTo>
                    <a:pt x="18352" y="1137"/>
                    <a:pt x="18607" y="1137"/>
                    <a:pt x="18839" y="1240"/>
                  </a:cubicBezTo>
                  <a:cubicBezTo>
                    <a:pt x="18955" y="1240"/>
                    <a:pt x="19071" y="1240"/>
                    <a:pt x="19187" y="1240"/>
                  </a:cubicBezTo>
                  <a:cubicBezTo>
                    <a:pt x="19303" y="1344"/>
                    <a:pt x="19419" y="1344"/>
                    <a:pt x="19535" y="1447"/>
                  </a:cubicBezTo>
                  <a:cubicBezTo>
                    <a:pt x="19744" y="1447"/>
                    <a:pt x="19930" y="1550"/>
                    <a:pt x="20115" y="1654"/>
                  </a:cubicBezTo>
                  <a:cubicBezTo>
                    <a:pt x="20208" y="1654"/>
                    <a:pt x="20301" y="1654"/>
                    <a:pt x="20394" y="1757"/>
                  </a:cubicBezTo>
                  <a:cubicBezTo>
                    <a:pt x="20463" y="1757"/>
                    <a:pt x="20556" y="1860"/>
                    <a:pt x="20626" y="1860"/>
                  </a:cubicBezTo>
                  <a:cubicBezTo>
                    <a:pt x="21252" y="2170"/>
                    <a:pt x="21600" y="2377"/>
                    <a:pt x="21600" y="2377"/>
                  </a:cubicBezTo>
                  <a:cubicBezTo>
                    <a:pt x="21600" y="2377"/>
                    <a:pt x="21507" y="2274"/>
                    <a:pt x="21345" y="2170"/>
                  </a:cubicBezTo>
                  <a:cubicBezTo>
                    <a:pt x="21182" y="2067"/>
                    <a:pt x="20950" y="1860"/>
                    <a:pt x="20626" y="1654"/>
                  </a:cubicBezTo>
                  <a:cubicBezTo>
                    <a:pt x="20556" y="1550"/>
                    <a:pt x="20486" y="1550"/>
                    <a:pt x="20394" y="1447"/>
                  </a:cubicBezTo>
                  <a:cubicBezTo>
                    <a:pt x="20301" y="1344"/>
                    <a:pt x="20231" y="1344"/>
                    <a:pt x="20138" y="1240"/>
                  </a:cubicBezTo>
                  <a:cubicBezTo>
                    <a:pt x="19953" y="1137"/>
                    <a:pt x="19744" y="1033"/>
                    <a:pt x="19535" y="930"/>
                  </a:cubicBezTo>
                  <a:cubicBezTo>
                    <a:pt x="19419" y="930"/>
                    <a:pt x="19326" y="827"/>
                    <a:pt x="19210" y="723"/>
                  </a:cubicBezTo>
                  <a:cubicBezTo>
                    <a:pt x="19094" y="723"/>
                    <a:pt x="18978" y="620"/>
                    <a:pt x="18862" y="620"/>
                  </a:cubicBezTo>
                  <a:cubicBezTo>
                    <a:pt x="18607" y="517"/>
                    <a:pt x="18352" y="413"/>
                    <a:pt x="18097" y="310"/>
                  </a:cubicBezTo>
                  <a:cubicBezTo>
                    <a:pt x="18027" y="310"/>
                    <a:pt x="17934" y="310"/>
                    <a:pt x="17841" y="207"/>
                  </a:cubicBezTo>
                  <a:moveTo>
                    <a:pt x="15823" y="0"/>
                  </a:moveTo>
                  <a:cubicBezTo>
                    <a:pt x="15707" y="0"/>
                    <a:pt x="15591" y="0"/>
                    <a:pt x="15452" y="0"/>
                  </a:cubicBezTo>
                  <a:cubicBezTo>
                    <a:pt x="15289" y="0"/>
                    <a:pt x="15127" y="103"/>
                    <a:pt x="14965" y="103"/>
                  </a:cubicBezTo>
                  <a:cubicBezTo>
                    <a:pt x="14895" y="103"/>
                    <a:pt x="14802" y="103"/>
                    <a:pt x="14733" y="103"/>
                  </a:cubicBezTo>
                  <a:cubicBezTo>
                    <a:pt x="14640" y="103"/>
                    <a:pt x="14570" y="103"/>
                    <a:pt x="14477" y="207"/>
                  </a:cubicBezTo>
                  <a:cubicBezTo>
                    <a:pt x="13805" y="310"/>
                    <a:pt x="13132" y="517"/>
                    <a:pt x="12436" y="930"/>
                  </a:cubicBezTo>
                  <a:cubicBezTo>
                    <a:pt x="12088" y="1137"/>
                    <a:pt x="11740" y="1344"/>
                    <a:pt x="11392" y="1550"/>
                  </a:cubicBezTo>
                  <a:cubicBezTo>
                    <a:pt x="11044" y="1860"/>
                    <a:pt x="10696" y="2067"/>
                    <a:pt x="10348" y="2377"/>
                  </a:cubicBezTo>
                  <a:cubicBezTo>
                    <a:pt x="9837" y="2894"/>
                    <a:pt x="9837" y="2894"/>
                    <a:pt x="9837" y="2894"/>
                  </a:cubicBezTo>
                  <a:cubicBezTo>
                    <a:pt x="9652" y="2997"/>
                    <a:pt x="9489" y="3204"/>
                    <a:pt x="9327" y="3411"/>
                  </a:cubicBezTo>
                  <a:cubicBezTo>
                    <a:pt x="8979" y="3721"/>
                    <a:pt x="8631" y="4134"/>
                    <a:pt x="8306" y="4547"/>
                  </a:cubicBezTo>
                  <a:cubicBezTo>
                    <a:pt x="7958" y="4857"/>
                    <a:pt x="7633" y="5374"/>
                    <a:pt x="7308" y="5788"/>
                  </a:cubicBezTo>
                  <a:cubicBezTo>
                    <a:pt x="7146" y="5994"/>
                    <a:pt x="6983" y="6201"/>
                    <a:pt x="6821" y="6511"/>
                  </a:cubicBezTo>
                  <a:cubicBezTo>
                    <a:pt x="6659" y="6718"/>
                    <a:pt x="6496" y="6924"/>
                    <a:pt x="6334" y="7131"/>
                  </a:cubicBezTo>
                  <a:cubicBezTo>
                    <a:pt x="6195" y="7441"/>
                    <a:pt x="6032" y="7648"/>
                    <a:pt x="5870" y="7855"/>
                  </a:cubicBezTo>
                  <a:cubicBezTo>
                    <a:pt x="5731" y="8165"/>
                    <a:pt x="5568" y="8371"/>
                    <a:pt x="5429" y="8681"/>
                  </a:cubicBezTo>
                  <a:cubicBezTo>
                    <a:pt x="5127" y="9198"/>
                    <a:pt x="4849" y="9715"/>
                    <a:pt x="4571" y="10232"/>
                  </a:cubicBezTo>
                  <a:cubicBezTo>
                    <a:pt x="4014" y="11265"/>
                    <a:pt x="3480" y="12402"/>
                    <a:pt x="3016" y="13435"/>
                  </a:cubicBezTo>
                  <a:cubicBezTo>
                    <a:pt x="2761" y="13952"/>
                    <a:pt x="2552" y="14469"/>
                    <a:pt x="2343" y="14986"/>
                  </a:cubicBezTo>
                  <a:cubicBezTo>
                    <a:pt x="2134" y="15502"/>
                    <a:pt x="1926" y="16019"/>
                    <a:pt x="1740" y="16536"/>
                  </a:cubicBezTo>
                  <a:cubicBezTo>
                    <a:pt x="1369" y="17466"/>
                    <a:pt x="1044" y="18396"/>
                    <a:pt x="789" y="19120"/>
                  </a:cubicBezTo>
                  <a:cubicBezTo>
                    <a:pt x="534" y="19843"/>
                    <a:pt x="325" y="20463"/>
                    <a:pt x="209" y="20980"/>
                  </a:cubicBezTo>
                  <a:cubicBezTo>
                    <a:pt x="70" y="21393"/>
                    <a:pt x="0" y="21600"/>
                    <a:pt x="0" y="21600"/>
                  </a:cubicBezTo>
                  <a:cubicBezTo>
                    <a:pt x="0" y="21600"/>
                    <a:pt x="70" y="21393"/>
                    <a:pt x="209" y="20980"/>
                  </a:cubicBezTo>
                  <a:cubicBezTo>
                    <a:pt x="348" y="20567"/>
                    <a:pt x="557" y="20050"/>
                    <a:pt x="812" y="19326"/>
                  </a:cubicBezTo>
                  <a:cubicBezTo>
                    <a:pt x="1090" y="18603"/>
                    <a:pt x="1415" y="17776"/>
                    <a:pt x="1786" y="16949"/>
                  </a:cubicBezTo>
                  <a:cubicBezTo>
                    <a:pt x="2158" y="16019"/>
                    <a:pt x="2598" y="15089"/>
                    <a:pt x="3086" y="14056"/>
                  </a:cubicBezTo>
                  <a:cubicBezTo>
                    <a:pt x="3550" y="13022"/>
                    <a:pt x="4083" y="12092"/>
                    <a:pt x="4640" y="11058"/>
                  </a:cubicBezTo>
                  <a:cubicBezTo>
                    <a:pt x="4919" y="10645"/>
                    <a:pt x="5197" y="10128"/>
                    <a:pt x="5499" y="9611"/>
                  </a:cubicBezTo>
                  <a:cubicBezTo>
                    <a:pt x="5661" y="9405"/>
                    <a:pt x="5800" y="9095"/>
                    <a:pt x="5963" y="8888"/>
                  </a:cubicBezTo>
                  <a:cubicBezTo>
                    <a:pt x="6102" y="8681"/>
                    <a:pt x="6264" y="8475"/>
                    <a:pt x="6427" y="8165"/>
                  </a:cubicBezTo>
                  <a:cubicBezTo>
                    <a:pt x="6589" y="7958"/>
                    <a:pt x="6728" y="7751"/>
                    <a:pt x="6891" y="7544"/>
                  </a:cubicBezTo>
                  <a:cubicBezTo>
                    <a:pt x="7053" y="7338"/>
                    <a:pt x="7215" y="7131"/>
                    <a:pt x="7378" y="6821"/>
                  </a:cubicBezTo>
                  <a:cubicBezTo>
                    <a:pt x="7540" y="6718"/>
                    <a:pt x="7703" y="6511"/>
                    <a:pt x="7865" y="6304"/>
                  </a:cubicBezTo>
                  <a:cubicBezTo>
                    <a:pt x="8027" y="6098"/>
                    <a:pt x="8190" y="5788"/>
                    <a:pt x="8376" y="5684"/>
                  </a:cubicBezTo>
                  <a:cubicBezTo>
                    <a:pt x="8700" y="5271"/>
                    <a:pt x="9048" y="4857"/>
                    <a:pt x="9373" y="4547"/>
                  </a:cubicBezTo>
                  <a:cubicBezTo>
                    <a:pt x="9559" y="4341"/>
                    <a:pt x="9721" y="4237"/>
                    <a:pt x="9884" y="4031"/>
                  </a:cubicBezTo>
                  <a:cubicBezTo>
                    <a:pt x="10417" y="3617"/>
                    <a:pt x="10417" y="3617"/>
                    <a:pt x="10417" y="3617"/>
                  </a:cubicBezTo>
                  <a:cubicBezTo>
                    <a:pt x="10742" y="3307"/>
                    <a:pt x="11090" y="2997"/>
                    <a:pt x="11438" y="2790"/>
                  </a:cubicBezTo>
                  <a:cubicBezTo>
                    <a:pt x="11786" y="2480"/>
                    <a:pt x="12134" y="2377"/>
                    <a:pt x="12482" y="2170"/>
                  </a:cubicBezTo>
                  <a:cubicBezTo>
                    <a:pt x="12644" y="2067"/>
                    <a:pt x="12807" y="1964"/>
                    <a:pt x="12992" y="1860"/>
                  </a:cubicBezTo>
                  <a:cubicBezTo>
                    <a:pt x="13155" y="1757"/>
                    <a:pt x="13317" y="1654"/>
                    <a:pt x="13503" y="1654"/>
                  </a:cubicBezTo>
                  <a:cubicBezTo>
                    <a:pt x="13665" y="1550"/>
                    <a:pt x="13828" y="1447"/>
                    <a:pt x="13990" y="1447"/>
                  </a:cubicBezTo>
                  <a:cubicBezTo>
                    <a:pt x="14153" y="1344"/>
                    <a:pt x="14338" y="1344"/>
                    <a:pt x="14501" y="1240"/>
                  </a:cubicBezTo>
                  <a:cubicBezTo>
                    <a:pt x="14570" y="1240"/>
                    <a:pt x="14663" y="1240"/>
                    <a:pt x="14733" y="1137"/>
                  </a:cubicBezTo>
                  <a:cubicBezTo>
                    <a:pt x="14825" y="1137"/>
                    <a:pt x="14895" y="1137"/>
                    <a:pt x="14988" y="1137"/>
                  </a:cubicBezTo>
                  <a:cubicBezTo>
                    <a:pt x="15150" y="1137"/>
                    <a:pt x="15313" y="1033"/>
                    <a:pt x="15452" y="1033"/>
                  </a:cubicBezTo>
                  <a:cubicBezTo>
                    <a:pt x="15777" y="930"/>
                    <a:pt x="16078" y="930"/>
                    <a:pt x="16380" y="930"/>
                  </a:cubicBezTo>
                  <a:cubicBezTo>
                    <a:pt x="16542" y="930"/>
                    <a:pt x="16681" y="930"/>
                    <a:pt x="16844" y="930"/>
                  </a:cubicBezTo>
                  <a:cubicBezTo>
                    <a:pt x="16844" y="930"/>
                    <a:pt x="16867" y="930"/>
                    <a:pt x="16867" y="930"/>
                  </a:cubicBezTo>
                  <a:cubicBezTo>
                    <a:pt x="17006" y="930"/>
                    <a:pt x="17145" y="930"/>
                    <a:pt x="17261" y="930"/>
                  </a:cubicBezTo>
                  <a:cubicBezTo>
                    <a:pt x="17447" y="930"/>
                    <a:pt x="17633" y="930"/>
                    <a:pt x="17795" y="1033"/>
                  </a:cubicBezTo>
                  <a:cubicBezTo>
                    <a:pt x="17795" y="930"/>
                    <a:pt x="17772" y="827"/>
                    <a:pt x="17749" y="723"/>
                  </a:cubicBezTo>
                  <a:cubicBezTo>
                    <a:pt x="17725" y="620"/>
                    <a:pt x="17702" y="413"/>
                    <a:pt x="17679" y="207"/>
                  </a:cubicBezTo>
                  <a:cubicBezTo>
                    <a:pt x="17563" y="207"/>
                    <a:pt x="17424" y="207"/>
                    <a:pt x="17261" y="103"/>
                  </a:cubicBezTo>
                  <a:cubicBezTo>
                    <a:pt x="17122" y="103"/>
                    <a:pt x="16983" y="103"/>
                    <a:pt x="16844" y="0"/>
                  </a:cubicBezTo>
                  <a:cubicBezTo>
                    <a:pt x="16681" y="0"/>
                    <a:pt x="16542" y="0"/>
                    <a:pt x="16380" y="0"/>
                  </a:cubicBezTo>
                  <a:cubicBezTo>
                    <a:pt x="16194" y="0"/>
                    <a:pt x="16032" y="0"/>
                    <a:pt x="15823" y="0"/>
                  </a:cubicBez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  <p:sp>
          <p:nvSpPr>
            <p:cNvPr id="47" name="Shape 1287"/>
            <p:cNvSpPr/>
            <p:nvPr/>
          </p:nvSpPr>
          <p:spPr>
            <a:xfrm>
              <a:off x="3982366" y="11031"/>
              <a:ext cx="46334" cy="41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400"/>
                    <a:pt x="4800" y="10800"/>
                    <a:pt x="7200" y="13500"/>
                  </a:cubicBezTo>
                  <a:cubicBezTo>
                    <a:pt x="9600" y="16200"/>
                    <a:pt x="12000" y="18900"/>
                    <a:pt x="12000" y="21600"/>
                  </a:cubicBezTo>
                  <a:cubicBezTo>
                    <a:pt x="14400" y="21600"/>
                    <a:pt x="19200" y="21600"/>
                    <a:pt x="21600" y="21600"/>
                  </a:cubicBezTo>
                  <a:cubicBezTo>
                    <a:pt x="19200" y="16200"/>
                    <a:pt x="19200" y="10800"/>
                    <a:pt x="19200" y="8100"/>
                  </a:cubicBezTo>
                  <a:cubicBezTo>
                    <a:pt x="19200" y="5400"/>
                    <a:pt x="19200" y="2700"/>
                    <a:pt x="16800" y="0"/>
                  </a:cubicBezTo>
                  <a:cubicBezTo>
                    <a:pt x="12000" y="0"/>
                    <a:pt x="7200" y="0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8000">
                  <a:solidFill>
                    <a:srgbClr val="53585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400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endParaRPr>
            </a:p>
          </p:txBody>
        </p:sp>
      </p:grpSp>
      <p:sp>
        <p:nvSpPr>
          <p:cNvPr id="48" name="Shape 1289"/>
          <p:cNvSpPr/>
          <p:nvPr/>
        </p:nvSpPr>
        <p:spPr>
          <a:xfrm rot="20192776">
            <a:off x="5226267" y="4039165"/>
            <a:ext cx="752191" cy="7521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49" name="Shape 1290"/>
          <p:cNvSpPr/>
          <p:nvPr/>
        </p:nvSpPr>
        <p:spPr>
          <a:xfrm rot="20192776">
            <a:off x="4337037" y="3834807"/>
            <a:ext cx="670131" cy="67013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0" name="Shape 1291"/>
          <p:cNvSpPr/>
          <p:nvPr/>
        </p:nvSpPr>
        <p:spPr>
          <a:xfrm rot="20192776">
            <a:off x="4877977" y="2418457"/>
            <a:ext cx="755366" cy="75536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1" name="Shape 1292"/>
          <p:cNvSpPr/>
          <p:nvPr/>
        </p:nvSpPr>
        <p:spPr>
          <a:xfrm rot="20192776">
            <a:off x="4415716" y="3104673"/>
            <a:ext cx="573327" cy="57332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2" name="Shape 1293"/>
          <p:cNvSpPr/>
          <p:nvPr/>
        </p:nvSpPr>
        <p:spPr>
          <a:xfrm rot="20192776">
            <a:off x="3450561" y="3987852"/>
            <a:ext cx="774106" cy="774106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3" name="Shape 1294"/>
          <p:cNvSpPr/>
          <p:nvPr/>
        </p:nvSpPr>
        <p:spPr>
          <a:xfrm rot="20192776">
            <a:off x="3565452" y="3354851"/>
            <a:ext cx="427776" cy="42777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6" name="Shape 1295"/>
          <p:cNvSpPr/>
          <p:nvPr/>
        </p:nvSpPr>
        <p:spPr>
          <a:xfrm rot="20192776">
            <a:off x="3590560" y="3379959"/>
            <a:ext cx="377559" cy="377559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57" name="Shape 1296"/>
          <p:cNvSpPr/>
          <p:nvPr/>
        </p:nvSpPr>
        <p:spPr>
          <a:xfrm flipH="1">
            <a:off x="3726040" y="3536259"/>
            <a:ext cx="106600" cy="64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" y="20492"/>
                </a:moveTo>
                <a:lnTo>
                  <a:pt x="675" y="1570"/>
                </a:lnTo>
                <a:lnTo>
                  <a:pt x="10800" y="12290"/>
                </a:lnTo>
                <a:lnTo>
                  <a:pt x="20925" y="1570"/>
                </a:lnTo>
                <a:lnTo>
                  <a:pt x="20925" y="20492"/>
                </a:lnTo>
                <a:cubicBezTo>
                  <a:pt x="20925" y="20492"/>
                  <a:pt x="675" y="20492"/>
                  <a:pt x="675" y="20492"/>
                </a:cubicBezTo>
                <a:close/>
                <a:moveTo>
                  <a:pt x="20117" y="1108"/>
                </a:moveTo>
                <a:lnTo>
                  <a:pt x="10800" y="10972"/>
                </a:lnTo>
                <a:lnTo>
                  <a:pt x="1483" y="1108"/>
                </a:lnTo>
                <a:cubicBezTo>
                  <a:pt x="1483" y="1108"/>
                  <a:pt x="20117" y="1108"/>
                  <a:pt x="20117" y="1108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5" name="Shape 1297"/>
          <p:cNvSpPr/>
          <p:nvPr/>
        </p:nvSpPr>
        <p:spPr>
          <a:xfrm rot="20192776">
            <a:off x="3494263" y="4031554"/>
            <a:ext cx="686702" cy="686702"/>
          </a:xfrm>
          <a:prstGeom prst="ellipse">
            <a:avLst/>
          </a:prstGeom>
          <a:solidFill>
            <a:srgbClr val="F2F2F2"/>
          </a:solidFill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6" name="Shape 1298"/>
          <p:cNvSpPr/>
          <p:nvPr/>
        </p:nvSpPr>
        <p:spPr>
          <a:xfrm flipH="1">
            <a:off x="3758016" y="4258165"/>
            <a:ext cx="159196" cy="233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0783" y="0"/>
                </a:moveTo>
                <a:cubicBezTo>
                  <a:pt x="4837" y="0"/>
                  <a:pt x="0" y="3419"/>
                  <a:pt x="0" y="7615"/>
                </a:cubicBezTo>
                <a:cubicBezTo>
                  <a:pt x="0" y="12877"/>
                  <a:pt x="9960" y="20965"/>
                  <a:pt x="10385" y="21307"/>
                </a:cubicBezTo>
                <a:cubicBezTo>
                  <a:pt x="10385" y="21307"/>
                  <a:pt x="10767" y="21600"/>
                  <a:pt x="10767" y="21600"/>
                </a:cubicBezTo>
                <a:lnTo>
                  <a:pt x="11135" y="21307"/>
                </a:lnTo>
                <a:cubicBezTo>
                  <a:pt x="11563" y="20966"/>
                  <a:pt x="21600" y="12868"/>
                  <a:pt x="21566" y="7604"/>
                </a:cubicBezTo>
                <a:cubicBezTo>
                  <a:pt x="21539" y="3409"/>
                  <a:pt x="16702" y="0"/>
                  <a:pt x="10783" y="0"/>
                </a:cubicBezTo>
                <a:close/>
                <a:moveTo>
                  <a:pt x="10783" y="669"/>
                </a:moveTo>
                <a:cubicBezTo>
                  <a:pt x="16164" y="669"/>
                  <a:pt x="20561" y="3787"/>
                  <a:pt x="20585" y="7615"/>
                </a:cubicBezTo>
                <a:cubicBezTo>
                  <a:pt x="20615" y="12076"/>
                  <a:pt x="12610" y="19025"/>
                  <a:pt x="10767" y="20564"/>
                </a:cubicBezTo>
                <a:cubicBezTo>
                  <a:pt x="8935" y="19024"/>
                  <a:pt x="980" y="12078"/>
                  <a:pt x="980" y="7615"/>
                </a:cubicBezTo>
                <a:cubicBezTo>
                  <a:pt x="980" y="3788"/>
                  <a:pt x="5378" y="669"/>
                  <a:pt x="10783" y="669"/>
                </a:cubicBezTo>
                <a:close/>
                <a:moveTo>
                  <a:pt x="10783" y="5021"/>
                </a:moveTo>
                <a:cubicBezTo>
                  <a:pt x="8891" y="5021"/>
                  <a:pt x="7352" y="6072"/>
                  <a:pt x="7352" y="7364"/>
                </a:cubicBezTo>
                <a:cubicBezTo>
                  <a:pt x="7352" y="8656"/>
                  <a:pt x="8891" y="9707"/>
                  <a:pt x="10783" y="9707"/>
                </a:cubicBezTo>
                <a:cubicBezTo>
                  <a:pt x="12674" y="9707"/>
                  <a:pt x="14214" y="8656"/>
                  <a:pt x="14214" y="7364"/>
                </a:cubicBezTo>
                <a:cubicBezTo>
                  <a:pt x="14214" y="6072"/>
                  <a:pt x="12674" y="5021"/>
                  <a:pt x="10783" y="5021"/>
                </a:cubicBezTo>
                <a:close/>
                <a:moveTo>
                  <a:pt x="10783" y="5690"/>
                </a:moveTo>
                <a:cubicBezTo>
                  <a:pt x="12134" y="5690"/>
                  <a:pt x="13233" y="6441"/>
                  <a:pt x="13233" y="7364"/>
                </a:cubicBezTo>
                <a:cubicBezTo>
                  <a:pt x="13233" y="8287"/>
                  <a:pt x="12134" y="9037"/>
                  <a:pt x="10783" y="9037"/>
                </a:cubicBezTo>
                <a:cubicBezTo>
                  <a:pt x="9432" y="9037"/>
                  <a:pt x="8332" y="8287"/>
                  <a:pt x="8332" y="7364"/>
                </a:cubicBezTo>
                <a:cubicBezTo>
                  <a:pt x="8332" y="6441"/>
                  <a:pt x="9432" y="5690"/>
                  <a:pt x="10783" y="569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7" name="Shape 1299"/>
          <p:cNvSpPr/>
          <p:nvPr/>
        </p:nvSpPr>
        <p:spPr>
          <a:xfrm rot="20192776">
            <a:off x="4912309" y="2452789"/>
            <a:ext cx="686702" cy="686702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8" name="Shape 1300"/>
          <p:cNvSpPr/>
          <p:nvPr/>
        </p:nvSpPr>
        <p:spPr>
          <a:xfrm rot="20192776">
            <a:off x="5259012" y="4071910"/>
            <a:ext cx="686701" cy="686702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69" name="Shape 1301"/>
          <p:cNvSpPr/>
          <p:nvPr/>
        </p:nvSpPr>
        <p:spPr>
          <a:xfrm rot="20192776">
            <a:off x="4373253" y="3871023"/>
            <a:ext cx="597700" cy="597700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0" name="Shape 1302"/>
          <p:cNvSpPr/>
          <p:nvPr/>
        </p:nvSpPr>
        <p:spPr>
          <a:xfrm flipH="1">
            <a:off x="4599247" y="4083525"/>
            <a:ext cx="145712" cy="172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725"/>
                </a:moveTo>
                <a:cubicBezTo>
                  <a:pt x="4604" y="4725"/>
                  <a:pt x="800" y="3545"/>
                  <a:pt x="800" y="2700"/>
                </a:cubicBezTo>
                <a:cubicBezTo>
                  <a:pt x="800" y="1855"/>
                  <a:pt x="4604" y="675"/>
                  <a:pt x="10800" y="675"/>
                </a:cubicBezTo>
                <a:cubicBezTo>
                  <a:pt x="16995" y="675"/>
                  <a:pt x="20800" y="1855"/>
                  <a:pt x="20800" y="2700"/>
                </a:cubicBezTo>
                <a:cubicBezTo>
                  <a:pt x="20800" y="3545"/>
                  <a:pt x="16995" y="4725"/>
                  <a:pt x="10800" y="4725"/>
                </a:cubicBezTo>
                <a:close/>
                <a:moveTo>
                  <a:pt x="10800" y="10125"/>
                </a:moveTo>
                <a:cubicBezTo>
                  <a:pt x="4604" y="10125"/>
                  <a:pt x="800" y="8945"/>
                  <a:pt x="800" y="8100"/>
                </a:cubicBezTo>
                <a:lnTo>
                  <a:pt x="800" y="3788"/>
                </a:lnTo>
                <a:cubicBezTo>
                  <a:pt x="2502" y="4850"/>
                  <a:pt x="6669" y="5400"/>
                  <a:pt x="10800" y="5400"/>
                </a:cubicBezTo>
                <a:cubicBezTo>
                  <a:pt x="14931" y="5400"/>
                  <a:pt x="19098" y="4850"/>
                  <a:pt x="20800" y="3788"/>
                </a:cubicBezTo>
                <a:lnTo>
                  <a:pt x="20800" y="8100"/>
                </a:lnTo>
                <a:cubicBezTo>
                  <a:pt x="20800" y="8945"/>
                  <a:pt x="16995" y="10125"/>
                  <a:pt x="10800" y="10125"/>
                </a:cubicBezTo>
                <a:close/>
                <a:moveTo>
                  <a:pt x="10800" y="15525"/>
                </a:moveTo>
                <a:cubicBezTo>
                  <a:pt x="4604" y="15525"/>
                  <a:pt x="800" y="14345"/>
                  <a:pt x="800" y="13500"/>
                </a:cubicBezTo>
                <a:lnTo>
                  <a:pt x="800" y="9188"/>
                </a:lnTo>
                <a:cubicBezTo>
                  <a:pt x="2502" y="10250"/>
                  <a:pt x="6669" y="10800"/>
                  <a:pt x="10800" y="10800"/>
                </a:cubicBezTo>
                <a:cubicBezTo>
                  <a:pt x="14931" y="10800"/>
                  <a:pt x="19098" y="10250"/>
                  <a:pt x="20800" y="9188"/>
                </a:cubicBezTo>
                <a:lnTo>
                  <a:pt x="20800" y="13500"/>
                </a:lnTo>
                <a:cubicBezTo>
                  <a:pt x="20800" y="14345"/>
                  <a:pt x="16995" y="15525"/>
                  <a:pt x="10800" y="15525"/>
                </a:cubicBezTo>
                <a:close/>
                <a:moveTo>
                  <a:pt x="10800" y="20925"/>
                </a:moveTo>
                <a:cubicBezTo>
                  <a:pt x="4604" y="20925"/>
                  <a:pt x="800" y="19745"/>
                  <a:pt x="800" y="18900"/>
                </a:cubicBezTo>
                <a:lnTo>
                  <a:pt x="800" y="14588"/>
                </a:lnTo>
                <a:cubicBezTo>
                  <a:pt x="2502" y="15650"/>
                  <a:pt x="6669" y="16200"/>
                  <a:pt x="10800" y="16200"/>
                </a:cubicBezTo>
                <a:cubicBezTo>
                  <a:pt x="14931" y="16200"/>
                  <a:pt x="19098" y="15650"/>
                  <a:pt x="20800" y="14588"/>
                </a:cubicBezTo>
                <a:lnTo>
                  <a:pt x="20800" y="18900"/>
                </a:lnTo>
                <a:cubicBezTo>
                  <a:pt x="20800" y="19745"/>
                  <a:pt x="16995" y="20925"/>
                  <a:pt x="10800" y="20925"/>
                </a:cubicBezTo>
                <a:close/>
                <a:moveTo>
                  <a:pt x="10800" y="0"/>
                </a:moveTo>
                <a:cubicBezTo>
                  <a:pt x="5433" y="0"/>
                  <a:pt x="0" y="927"/>
                  <a:pt x="0" y="2700"/>
                </a:cubicBezTo>
                <a:lnTo>
                  <a:pt x="0" y="18900"/>
                </a:lnTo>
                <a:cubicBezTo>
                  <a:pt x="0" y="20673"/>
                  <a:pt x="5433" y="21600"/>
                  <a:pt x="10800" y="21600"/>
                </a:cubicBezTo>
                <a:cubicBezTo>
                  <a:pt x="16167" y="21600"/>
                  <a:pt x="21600" y="20673"/>
                  <a:pt x="21600" y="18900"/>
                </a:cubicBezTo>
                <a:lnTo>
                  <a:pt x="21600" y="2700"/>
                </a:lnTo>
                <a:cubicBezTo>
                  <a:pt x="21600" y="927"/>
                  <a:pt x="16167" y="0"/>
                  <a:pt x="10800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1" name="Shape 1303"/>
          <p:cNvSpPr/>
          <p:nvPr/>
        </p:nvSpPr>
        <p:spPr>
          <a:xfrm rot="20192776">
            <a:off x="4447944" y="3136901"/>
            <a:ext cx="508872" cy="508872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2" name="Shape 1304"/>
          <p:cNvSpPr/>
          <p:nvPr/>
        </p:nvSpPr>
        <p:spPr>
          <a:xfrm flipH="1">
            <a:off x="4642268" y="3331226"/>
            <a:ext cx="120222" cy="120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12" y="8100"/>
                </a:moveTo>
                <a:cubicBezTo>
                  <a:pt x="15166" y="8100"/>
                  <a:pt x="13500" y="6434"/>
                  <a:pt x="13500" y="4388"/>
                </a:cubicBezTo>
                <a:cubicBezTo>
                  <a:pt x="13500" y="2341"/>
                  <a:pt x="15166" y="675"/>
                  <a:pt x="17212" y="675"/>
                </a:cubicBezTo>
                <a:cubicBezTo>
                  <a:pt x="19259" y="675"/>
                  <a:pt x="20925" y="2341"/>
                  <a:pt x="20925" y="4388"/>
                </a:cubicBezTo>
                <a:cubicBezTo>
                  <a:pt x="20925" y="6434"/>
                  <a:pt x="19259" y="8100"/>
                  <a:pt x="17212" y="8100"/>
                </a:cubicBezTo>
                <a:close/>
                <a:moveTo>
                  <a:pt x="3713" y="17212"/>
                </a:moveTo>
                <a:cubicBezTo>
                  <a:pt x="2038" y="17212"/>
                  <a:pt x="675" y="15850"/>
                  <a:pt x="675" y="14175"/>
                </a:cubicBezTo>
                <a:cubicBezTo>
                  <a:pt x="675" y="12500"/>
                  <a:pt x="2038" y="11137"/>
                  <a:pt x="3713" y="11137"/>
                </a:cubicBezTo>
                <a:cubicBezTo>
                  <a:pt x="5387" y="11137"/>
                  <a:pt x="6750" y="12500"/>
                  <a:pt x="6750" y="14175"/>
                </a:cubicBezTo>
                <a:cubicBezTo>
                  <a:pt x="6750" y="15850"/>
                  <a:pt x="5387" y="17212"/>
                  <a:pt x="3713" y="17212"/>
                </a:cubicBezTo>
                <a:close/>
                <a:moveTo>
                  <a:pt x="16200" y="16200"/>
                </a:moveTo>
                <a:cubicBezTo>
                  <a:pt x="17503" y="16200"/>
                  <a:pt x="18562" y="17260"/>
                  <a:pt x="18562" y="18562"/>
                </a:cubicBezTo>
                <a:cubicBezTo>
                  <a:pt x="18562" y="19865"/>
                  <a:pt x="17503" y="20925"/>
                  <a:pt x="16200" y="20925"/>
                </a:cubicBezTo>
                <a:cubicBezTo>
                  <a:pt x="14897" y="20925"/>
                  <a:pt x="13837" y="19865"/>
                  <a:pt x="13837" y="18562"/>
                </a:cubicBezTo>
                <a:cubicBezTo>
                  <a:pt x="13837" y="17260"/>
                  <a:pt x="14897" y="16200"/>
                  <a:pt x="16200" y="16200"/>
                </a:cubicBezTo>
                <a:close/>
                <a:moveTo>
                  <a:pt x="17212" y="0"/>
                </a:moveTo>
                <a:cubicBezTo>
                  <a:pt x="14793" y="0"/>
                  <a:pt x="12825" y="1968"/>
                  <a:pt x="12825" y="4388"/>
                </a:cubicBezTo>
                <a:cubicBezTo>
                  <a:pt x="12825" y="5299"/>
                  <a:pt x="13105" y="6147"/>
                  <a:pt x="13583" y="6849"/>
                </a:cubicBezTo>
                <a:lnTo>
                  <a:pt x="6278" y="11498"/>
                </a:lnTo>
                <a:cubicBezTo>
                  <a:pt x="5611" y="10858"/>
                  <a:pt x="4708" y="10463"/>
                  <a:pt x="3713" y="10463"/>
                </a:cubicBezTo>
                <a:cubicBezTo>
                  <a:pt x="1665" y="10463"/>
                  <a:pt x="0" y="12128"/>
                  <a:pt x="0" y="14175"/>
                </a:cubicBezTo>
                <a:cubicBezTo>
                  <a:pt x="0" y="16222"/>
                  <a:pt x="1665" y="17887"/>
                  <a:pt x="3713" y="17887"/>
                </a:cubicBezTo>
                <a:cubicBezTo>
                  <a:pt x="5108" y="17887"/>
                  <a:pt x="6324" y="17113"/>
                  <a:pt x="6959" y="15972"/>
                </a:cubicBezTo>
                <a:lnTo>
                  <a:pt x="13168" y="18456"/>
                </a:lnTo>
                <a:cubicBezTo>
                  <a:pt x="13167" y="18491"/>
                  <a:pt x="13162" y="18527"/>
                  <a:pt x="13162" y="18562"/>
                </a:cubicBezTo>
                <a:cubicBezTo>
                  <a:pt x="13162" y="20237"/>
                  <a:pt x="14525" y="21600"/>
                  <a:pt x="16200" y="21600"/>
                </a:cubicBezTo>
                <a:cubicBezTo>
                  <a:pt x="17875" y="21600"/>
                  <a:pt x="19237" y="20237"/>
                  <a:pt x="19237" y="18562"/>
                </a:cubicBezTo>
                <a:cubicBezTo>
                  <a:pt x="19237" y="16888"/>
                  <a:pt x="17875" y="15525"/>
                  <a:pt x="16200" y="15525"/>
                </a:cubicBezTo>
                <a:cubicBezTo>
                  <a:pt x="14800" y="15525"/>
                  <a:pt x="13621" y="16479"/>
                  <a:pt x="13271" y="17770"/>
                </a:cubicBezTo>
                <a:lnTo>
                  <a:pt x="7230" y="15354"/>
                </a:lnTo>
                <a:cubicBezTo>
                  <a:pt x="7354" y="14982"/>
                  <a:pt x="7425" y="14588"/>
                  <a:pt x="7425" y="14175"/>
                </a:cubicBezTo>
                <a:cubicBezTo>
                  <a:pt x="7425" y="13368"/>
                  <a:pt x="7164" y="12623"/>
                  <a:pt x="6725" y="12014"/>
                </a:cubicBezTo>
                <a:lnTo>
                  <a:pt x="14011" y="7378"/>
                </a:lnTo>
                <a:cubicBezTo>
                  <a:pt x="14812" y="8235"/>
                  <a:pt x="15949" y="8775"/>
                  <a:pt x="17212" y="8775"/>
                </a:cubicBezTo>
                <a:cubicBezTo>
                  <a:pt x="19632" y="8775"/>
                  <a:pt x="21600" y="6807"/>
                  <a:pt x="21600" y="4388"/>
                </a:cubicBezTo>
                <a:cubicBezTo>
                  <a:pt x="21600" y="1968"/>
                  <a:pt x="19632" y="0"/>
                  <a:pt x="17212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3" name="Shape 1305"/>
          <p:cNvSpPr/>
          <p:nvPr/>
        </p:nvSpPr>
        <p:spPr>
          <a:xfrm flipH="1">
            <a:off x="5134406" y="2674886"/>
            <a:ext cx="242509" cy="242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37" y="0"/>
                </a:moveTo>
                <a:lnTo>
                  <a:pt x="8437" y="3132"/>
                </a:lnTo>
                <a:lnTo>
                  <a:pt x="6845" y="3660"/>
                </a:lnTo>
                <a:lnTo>
                  <a:pt x="4725" y="1550"/>
                </a:lnTo>
                <a:lnTo>
                  <a:pt x="1550" y="4725"/>
                </a:lnTo>
                <a:lnTo>
                  <a:pt x="3660" y="6845"/>
                </a:lnTo>
                <a:lnTo>
                  <a:pt x="3132" y="8437"/>
                </a:lnTo>
                <a:lnTo>
                  <a:pt x="0" y="8437"/>
                </a:lnTo>
                <a:lnTo>
                  <a:pt x="0" y="13163"/>
                </a:lnTo>
                <a:lnTo>
                  <a:pt x="3132" y="13163"/>
                </a:lnTo>
                <a:lnTo>
                  <a:pt x="3660" y="14755"/>
                </a:lnTo>
                <a:lnTo>
                  <a:pt x="1550" y="16875"/>
                </a:lnTo>
                <a:lnTo>
                  <a:pt x="4725" y="20050"/>
                </a:lnTo>
                <a:lnTo>
                  <a:pt x="6845" y="17940"/>
                </a:lnTo>
                <a:lnTo>
                  <a:pt x="8437" y="18468"/>
                </a:lnTo>
                <a:lnTo>
                  <a:pt x="8437" y="21600"/>
                </a:lnTo>
                <a:lnTo>
                  <a:pt x="13163" y="21600"/>
                </a:lnTo>
                <a:lnTo>
                  <a:pt x="13163" y="18468"/>
                </a:lnTo>
                <a:lnTo>
                  <a:pt x="14755" y="17940"/>
                </a:lnTo>
                <a:lnTo>
                  <a:pt x="16875" y="20050"/>
                </a:lnTo>
                <a:lnTo>
                  <a:pt x="20050" y="16875"/>
                </a:lnTo>
                <a:lnTo>
                  <a:pt x="17940" y="14755"/>
                </a:lnTo>
                <a:lnTo>
                  <a:pt x="18468" y="13163"/>
                </a:lnTo>
                <a:lnTo>
                  <a:pt x="21600" y="13163"/>
                </a:lnTo>
                <a:lnTo>
                  <a:pt x="21600" y="8437"/>
                </a:lnTo>
                <a:lnTo>
                  <a:pt x="18468" y="8437"/>
                </a:lnTo>
                <a:cubicBezTo>
                  <a:pt x="18468" y="8437"/>
                  <a:pt x="17940" y="6845"/>
                  <a:pt x="17940" y="6845"/>
                </a:cubicBezTo>
                <a:lnTo>
                  <a:pt x="20050" y="4725"/>
                </a:lnTo>
                <a:lnTo>
                  <a:pt x="16875" y="1550"/>
                </a:lnTo>
                <a:lnTo>
                  <a:pt x="14755" y="3660"/>
                </a:lnTo>
                <a:lnTo>
                  <a:pt x="13163" y="3132"/>
                </a:lnTo>
                <a:lnTo>
                  <a:pt x="13163" y="0"/>
                </a:lnTo>
                <a:lnTo>
                  <a:pt x="8437" y="0"/>
                </a:lnTo>
                <a:close/>
                <a:moveTo>
                  <a:pt x="9112" y="675"/>
                </a:moveTo>
                <a:lnTo>
                  <a:pt x="12488" y="675"/>
                </a:lnTo>
                <a:lnTo>
                  <a:pt x="12488" y="3618"/>
                </a:lnTo>
                <a:lnTo>
                  <a:pt x="14945" y="4440"/>
                </a:lnTo>
                <a:lnTo>
                  <a:pt x="16875" y="2500"/>
                </a:lnTo>
                <a:lnTo>
                  <a:pt x="19100" y="4725"/>
                </a:lnTo>
                <a:lnTo>
                  <a:pt x="17160" y="6655"/>
                </a:lnTo>
                <a:lnTo>
                  <a:pt x="17982" y="9112"/>
                </a:lnTo>
                <a:lnTo>
                  <a:pt x="20925" y="9112"/>
                </a:lnTo>
                <a:cubicBezTo>
                  <a:pt x="20925" y="9112"/>
                  <a:pt x="20925" y="12488"/>
                  <a:pt x="20925" y="12488"/>
                </a:cubicBezTo>
                <a:lnTo>
                  <a:pt x="17982" y="12488"/>
                </a:lnTo>
                <a:lnTo>
                  <a:pt x="17160" y="14945"/>
                </a:lnTo>
                <a:lnTo>
                  <a:pt x="19100" y="16875"/>
                </a:lnTo>
                <a:lnTo>
                  <a:pt x="16875" y="19100"/>
                </a:lnTo>
                <a:lnTo>
                  <a:pt x="14945" y="17160"/>
                </a:lnTo>
                <a:lnTo>
                  <a:pt x="12488" y="17982"/>
                </a:lnTo>
                <a:lnTo>
                  <a:pt x="12488" y="20925"/>
                </a:lnTo>
                <a:lnTo>
                  <a:pt x="9112" y="20925"/>
                </a:lnTo>
                <a:lnTo>
                  <a:pt x="9112" y="17982"/>
                </a:lnTo>
                <a:lnTo>
                  <a:pt x="6655" y="17160"/>
                </a:lnTo>
                <a:lnTo>
                  <a:pt x="4725" y="19100"/>
                </a:lnTo>
                <a:lnTo>
                  <a:pt x="2500" y="16875"/>
                </a:lnTo>
                <a:lnTo>
                  <a:pt x="4440" y="14945"/>
                </a:lnTo>
                <a:lnTo>
                  <a:pt x="3618" y="12488"/>
                </a:lnTo>
                <a:lnTo>
                  <a:pt x="675" y="12488"/>
                </a:lnTo>
                <a:lnTo>
                  <a:pt x="675" y="9112"/>
                </a:lnTo>
                <a:lnTo>
                  <a:pt x="3618" y="9112"/>
                </a:lnTo>
                <a:lnTo>
                  <a:pt x="4440" y="6655"/>
                </a:lnTo>
                <a:lnTo>
                  <a:pt x="2500" y="4725"/>
                </a:lnTo>
                <a:lnTo>
                  <a:pt x="4725" y="2500"/>
                </a:lnTo>
                <a:lnTo>
                  <a:pt x="6655" y="4440"/>
                </a:lnTo>
                <a:lnTo>
                  <a:pt x="9112" y="3618"/>
                </a:lnTo>
                <a:lnTo>
                  <a:pt x="9112" y="675"/>
                </a:lnTo>
                <a:close/>
                <a:moveTo>
                  <a:pt x="10800" y="8437"/>
                </a:moveTo>
                <a:cubicBezTo>
                  <a:pt x="9497" y="8437"/>
                  <a:pt x="8437" y="9497"/>
                  <a:pt x="8437" y="10800"/>
                </a:cubicBezTo>
                <a:cubicBezTo>
                  <a:pt x="8437" y="12103"/>
                  <a:pt x="9497" y="13163"/>
                  <a:pt x="10800" y="13163"/>
                </a:cubicBezTo>
                <a:cubicBezTo>
                  <a:pt x="12103" y="13163"/>
                  <a:pt x="13163" y="12103"/>
                  <a:pt x="13163" y="10800"/>
                </a:cubicBezTo>
                <a:cubicBezTo>
                  <a:pt x="13163" y="9497"/>
                  <a:pt x="12103" y="8437"/>
                  <a:pt x="10800" y="8437"/>
                </a:cubicBezTo>
                <a:close/>
                <a:moveTo>
                  <a:pt x="10800" y="9112"/>
                </a:moveTo>
                <a:cubicBezTo>
                  <a:pt x="11730" y="9112"/>
                  <a:pt x="12487" y="9870"/>
                  <a:pt x="12488" y="10800"/>
                </a:cubicBezTo>
                <a:cubicBezTo>
                  <a:pt x="12488" y="11730"/>
                  <a:pt x="11730" y="12487"/>
                  <a:pt x="10800" y="12488"/>
                </a:cubicBezTo>
                <a:cubicBezTo>
                  <a:pt x="9870" y="12488"/>
                  <a:pt x="9112" y="11730"/>
                  <a:pt x="9112" y="10800"/>
                </a:cubicBezTo>
                <a:cubicBezTo>
                  <a:pt x="9112" y="9870"/>
                  <a:pt x="9870" y="9112"/>
                  <a:pt x="10800" y="9112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4" name="Shape 1306"/>
          <p:cNvSpPr/>
          <p:nvPr/>
        </p:nvSpPr>
        <p:spPr>
          <a:xfrm flipH="1">
            <a:off x="5481108" y="4298521"/>
            <a:ext cx="242509" cy="233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97" y="10526"/>
                </a:moveTo>
                <a:lnTo>
                  <a:pt x="16797" y="20908"/>
                </a:lnTo>
                <a:lnTo>
                  <a:pt x="13466" y="20908"/>
                </a:lnTo>
                <a:lnTo>
                  <a:pt x="13466" y="15371"/>
                </a:lnTo>
                <a:lnTo>
                  <a:pt x="7468" y="15371"/>
                </a:lnTo>
                <a:lnTo>
                  <a:pt x="7468" y="20908"/>
                </a:lnTo>
                <a:lnTo>
                  <a:pt x="4136" y="20908"/>
                </a:lnTo>
                <a:lnTo>
                  <a:pt x="4136" y="10526"/>
                </a:lnTo>
                <a:lnTo>
                  <a:pt x="1609" y="10526"/>
                </a:lnTo>
                <a:lnTo>
                  <a:pt x="10800" y="979"/>
                </a:lnTo>
                <a:lnTo>
                  <a:pt x="19991" y="10526"/>
                </a:lnTo>
                <a:cubicBezTo>
                  <a:pt x="19991" y="10526"/>
                  <a:pt x="16797" y="10526"/>
                  <a:pt x="16797" y="10526"/>
                </a:cubicBezTo>
                <a:close/>
                <a:moveTo>
                  <a:pt x="0" y="11218"/>
                </a:moveTo>
                <a:lnTo>
                  <a:pt x="3470" y="11218"/>
                </a:lnTo>
                <a:lnTo>
                  <a:pt x="3470" y="21600"/>
                </a:lnTo>
                <a:lnTo>
                  <a:pt x="8134" y="21600"/>
                </a:lnTo>
                <a:lnTo>
                  <a:pt x="8134" y="16063"/>
                </a:lnTo>
                <a:lnTo>
                  <a:pt x="12799" y="16063"/>
                </a:lnTo>
                <a:lnTo>
                  <a:pt x="12799" y="21600"/>
                </a:lnTo>
                <a:lnTo>
                  <a:pt x="17464" y="21600"/>
                </a:lnTo>
                <a:lnTo>
                  <a:pt x="17464" y="11218"/>
                </a:lnTo>
                <a:lnTo>
                  <a:pt x="21600" y="11218"/>
                </a:lnTo>
                <a:lnTo>
                  <a:pt x="10800" y="0"/>
                </a:lnTo>
                <a:cubicBezTo>
                  <a:pt x="10800" y="0"/>
                  <a:pt x="0" y="11218"/>
                  <a:pt x="0" y="11218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5" name="Shape 1307"/>
          <p:cNvSpPr/>
          <p:nvPr/>
        </p:nvSpPr>
        <p:spPr>
          <a:xfrm rot="20192776">
            <a:off x="1407883" y="4014018"/>
            <a:ext cx="1875439" cy="160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18514" y="15638"/>
                </a:moveTo>
                <a:cubicBezTo>
                  <a:pt x="15372" y="12844"/>
                  <a:pt x="12286" y="11252"/>
                  <a:pt x="9257" y="10859"/>
                </a:cubicBezTo>
                <a:lnTo>
                  <a:pt x="9257" y="7076"/>
                </a:lnTo>
                <a:cubicBezTo>
                  <a:pt x="12262" y="6693"/>
                  <a:pt x="15348" y="5091"/>
                  <a:pt x="18514" y="2270"/>
                </a:cubicBezTo>
                <a:cubicBezTo>
                  <a:pt x="18514" y="2270"/>
                  <a:pt x="18514" y="15638"/>
                  <a:pt x="18514" y="15638"/>
                </a:cubicBezTo>
                <a:close/>
                <a:moveTo>
                  <a:pt x="21148" y="7700"/>
                </a:moveTo>
                <a:cubicBezTo>
                  <a:pt x="20847" y="7350"/>
                  <a:pt x="20483" y="7174"/>
                  <a:pt x="20057" y="7174"/>
                </a:cubicBezTo>
                <a:lnTo>
                  <a:pt x="20057" y="1794"/>
                </a:lnTo>
                <a:cubicBezTo>
                  <a:pt x="20057" y="1308"/>
                  <a:pt x="19905" y="888"/>
                  <a:pt x="19599" y="532"/>
                </a:cubicBezTo>
                <a:cubicBezTo>
                  <a:pt x="19294" y="177"/>
                  <a:pt x="18932" y="0"/>
                  <a:pt x="18514" y="0"/>
                </a:cubicBezTo>
                <a:cubicBezTo>
                  <a:pt x="14810" y="3588"/>
                  <a:pt x="11209" y="5380"/>
                  <a:pt x="7714" y="5380"/>
                </a:cubicBezTo>
                <a:lnTo>
                  <a:pt x="1929" y="5380"/>
                </a:lnTo>
                <a:cubicBezTo>
                  <a:pt x="1398" y="5380"/>
                  <a:pt x="944" y="5600"/>
                  <a:pt x="566" y="6040"/>
                </a:cubicBezTo>
                <a:cubicBezTo>
                  <a:pt x="189" y="6479"/>
                  <a:pt x="0" y="7006"/>
                  <a:pt x="0" y="7623"/>
                </a:cubicBezTo>
                <a:lnTo>
                  <a:pt x="0" y="10313"/>
                </a:lnTo>
                <a:cubicBezTo>
                  <a:pt x="0" y="10930"/>
                  <a:pt x="189" y="11458"/>
                  <a:pt x="566" y="11896"/>
                </a:cubicBezTo>
                <a:cubicBezTo>
                  <a:pt x="944" y="12336"/>
                  <a:pt x="1398" y="12556"/>
                  <a:pt x="1928" y="12556"/>
                </a:cubicBezTo>
                <a:lnTo>
                  <a:pt x="3399" y="12556"/>
                </a:lnTo>
                <a:cubicBezTo>
                  <a:pt x="3262" y="13059"/>
                  <a:pt x="3174" y="13576"/>
                  <a:pt x="3134" y="14103"/>
                </a:cubicBezTo>
                <a:cubicBezTo>
                  <a:pt x="3094" y="14632"/>
                  <a:pt x="3079" y="15092"/>
                  <a:pt x="3092" y="15484"/>
                </a:cubicBezTo>
                <a:cubicBezTo>
                  <a:pt x="3103" y="15876"/>
                  <a:pt x="3164" y="16348"/>
                  <a:pt x="3272" y="16899"/>
                </a:cubicBezTo>
                <a:cubicBezTo>
                  <a:pt x="3381" y="17450"/>
                  <a:pt x="3473" y="17865"/>
                  <a:pt x="3550" y="18146"/>
                </a:cubicBezTo>
                <a:cubicBezTo>
                  <a:pt x="3626" y="18426"/>
                  <a:pt x="3754" y="18867"/>
                  <a:pt x="3935" y="19470"/>
                </a:cubicBezTo>
                <a:cubicBezTo>
                  <a:pt x="4116" y="20072"/>
                  <a:pt x="4235" y="20481"/>
                  <a:pt x="4291" y="20696"/>
                </a:cubicBezTo>
                <a:cubicBezTo>
                  <a:pt x="4660" y="21089"/>
                  <a:pt x="5191" y="21348"/>
                  <a:pt x="5882" y="21474"/>
                </a:cubicBezTo>
                <a:cubicBezTo>
                  <a:pt x="6573" y="21600"/>
                  <a:pt x="7250" y="21546"/>
                  <a:pt x="7913" y="21313"/>
                </a:cubicBezTo>
                <a:cubicBezTo>
                  <a:pt x="8576" y="21079"/>
                  <a:pt x="9024" y="20691"/>
                  <a:pt x="9257" y="20150"/>
                </a:cubicBezTo>
                <a:cubicBezTo>
                  <a:pt x="8952" y="19869"/>
                  <a:pt x="8705" y="19633"/>
                  <a:pt x="8515" y="19442"/>
                </a:cubicBezTo>
                <a:cubicBezTo>
                  <a:pt x="8327" y="19250"/>
                  <a:pt x="8134" y="19017"/>
                  <a:pt x="7937" y="18741"/>
                </a:cubicBezTo>
                <a:cubicBezTo>
                  <a:pt x="7740" y="18466"/>
                  <a:pt x="7606" y="18209"/>
                  <a:pt x="7533" y="17971"/>
                </a:cubicBezTo>
                <a:cubicBezTo>
                  <a:pt x="7461" y="17733"/>
                  <a:pt x="7437" y="17462"/>
                  <a:pt x="7461" y="17158"/>
                </a:cubicBezTo>
                <a:cubicBezTo>
                  <a:pt x="7485" y="16854"/>
                  <a:pt x="7578" y="16549"/>
                  <a:pt x="7738" y="16241"/>
                </a:cubicBezTo>
                <a:cubicBezTo>
                  <a:pt x="7433" y="15876"/>
                  <a:pt x="7272" y="15444"/>
                  <a:pt x="7256" y="14944"/>
                </a:cubicBezTo>
                <a:cubicBezTo>
                  <a:pt x="7240" y="14444"/>
                  <a:pt x="7365" y="13975"/>
                  <a:pt x="7630" y="13536"/>
                </a:cubicBezTo>
                <a:cubicBezTo>
                  <a:pt x="7895" y="13097"/>
                  <a:pt x="8260" y="12789"/>
                  <a:pt x="8726" y="12611"/>
                </a:cubicBezTo>
                <a:cubicBezTo>
                  <a:pt x="11901" y="12919"/>
                  <a:pt x="15164" y="14694"/>
                  <a:pt x="18514" y="17936"/>
                </a:cubicBezTo>
                <a:cubicBezTo>
                  <a:pt x="18932" y="17936"/>
                  <a:pt x="19294" y="17758"/>
                  <a:pt x="19599" y="17404"/>
                </a:cubicBezTo>
                <a:cubicBezTo>
                  <a:pt x="19905" y="17048"/>
                  <a:pt x="20057" y="16628"/>
                  <a:pt x="20057" y="16142"/>
                </a:cubicBezTo>
                <a:lnTo>
                  <a:pt x="20057" y="10762"/>
                </a:lnTo>
                <a:cubicBezTo>
                  <a:pt x="20483" y="10762"/>
                  <a:pt x="20847" y="10586"/>
                  <a:pt x="21148" y="10236"/>
                </a:cubicBezTo>
                <a:cubicBezTo>
                  <a:pt x="21449" y="9886"/>
                  <a:pt x="21600" y="9463"/>
                  <a:pt x="21600" y="8968"/>
                </a:cubicBezTo>
                <a:cubicBezTo>
                  <a:pt x="21600" y="8473"/>
                  <a:pt x="21449" y="8050"/>
                  <a:pt x="21148" y="7700"/>
                </a:cubicBezTo>
                <a:cubicBezTo>
                  <a:pt x="21148" y="7700"/>
                  <a:pt x="21148" y="7700"/>
                  <a:pt x="21148" y="77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88156" y="4313136"/>
            <a:ext cx="269789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nyang penting olah dan bek that m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688155" y="3998372"/>
            <a:ext cx="1701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688156" y="5403883"/>
            <a:ext cx="269789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lorem ipsum dolor sit amet aleh pue hom hai nyang penting olah dan bek that 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688155" y="5089119"/>
            <a:ext cx="1701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点此替换文本</a:t>
            </a:r>
            <a:endParaRPr lang="en-US" sz="1050" dirty="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2" name="Shape 1312"/>
          <p:cNvSpPr/>
          <p:nvPr/>
        </p:nvSpPr>
        <p:spPr>
          <a:xfrm>
            <a:off x="7102681" y="4063568"/>
            <a:ext cx="380955" cy="36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6" y="16407"/>
                </a:moveTo>
                <a:cubicBezTo>
                  <a:pt x="14352" y="16407"/>
                  <a:pt x="11813" y="14923"/>
                  <a:pt x="11813" y="12524"/>
                </a:cubicBezTo>
                <a:lnTo>
                  <a:pt x="11138" y="12524"/>
                </a:lnTo>
                <a:lnTo>
                  <a:pt x="11138" y="14618"/>
                </a:lnTo>
                <a:cubicBezTo>
                  <a:pt x="11138" y="15185"/>
                  <a:pt x="11186" y="19247"/>
                  <a:pt x="12516" y="20902"/>
                </a:cubicBezTo>
                <a:lnTo>
                  <a:pt x="10800" y="20902"/>
                </a:lnTo>
                <a:lnTo>
                  <a:pt x="9085" y="20902"/>
                </a:lnTo>
                <a:cubicBezTo>
                  <a:pt x="10415" y="19247"/>
                  <a:pt x="10463" y="15185"/>
                  <a:pt x="10463" y="14618"/>
                </a:cubicBezTo>
                <a:lnTo>
                  <a:pt x="10463" y="12524"/>
                </a:lnTo>
                <a:lnTo>
                  <a:pt x="9788" y="12524"/>
                </a:lnTo>
                <a:cubicBezTo>
                  <a:pt x="9788" y="14923"/>
                  <a:pt x="7248" y="16407"/>
                  <a:pt x="4894" y="16407"/>
                </a:cubicBezTo>
                <a:cubicBezTo>
                  <a:pt x="2568" y="16407"/>
                  <a:pt x="675" y="14450"/>
                  <a:pt x="675" y="12044"/>
                </a:cubicBezTo>
                <a:cubicBezTo>
                  <a:pt x="675" y="9637"/>
                  <a:pt x="2568" y="7680"/>
                  <a:pt x="4894" y="7680"/>
                </a:cubicBezTo>
                <a:cubicBezTo>
                  <a:pt x="5698" y="7680"/>
                  <a:pt x="6483" y="7919"/>
                  <a:pt x="7165" y="8370"/>
                </a:cubicBezTo>
                <a:lnTo>
                  <a:pt x="7604" y="7850"/>
                </a:lnTo>
                <a:cubicBezTo>
                  <a:pt x="6958" y="7065"/>
                  <a:pt x="6602" y="6067"/>
                  <a:pt x="6602" y="5040"/>
                </a:cubicBezTo>
                <a:cubicBezTo>
                  <a:pt x="6602" y="2646"/>
                  <a:pt x="8486" y="698"/>
                  <a:pt x="10800" y="698"/>
                </a:cubicBezTo>
                <a:cubicBezTo>
                  <a:pt x="13115" y="698"/>
                  <a:pt x="14998" y="2646"/>
                  <a:pt x="14998" y="5040"/>
                </a:cubicBezTo>
                <a:cubicBezTo>
                  <a:pt x="14998" y="6067"/>
                  <a:pt x="14642" y="7066"/>
                  <a:pt x="13997" y="7850"/>
                </a:cubicBezTo>
                <a:lnTo>
                  <a:pt x="14436" y="8370"/>
                </a:lnTo>
                <a:cubicBezTo>
                  <a:pt x="15117" y="7919"/>
                  <a:pt x="15902" y="7680"/>
                  <a:pt x="16706" y="7680"/>
                </a:cubicBezTo>
                <a:cubicBezTo>
                  <a:pt x="19033" y="7680"/>
                  <a:pt x="20925" y="9637"/>
                  <a:pt x="20925" y="12044"/>
                </a:cubicBezTo>
                <a:cubicBezTo>
                  <a:pt x="20925" y="14450"/>
                  <a:pt x="19033" y="16407"/>
                  <a:pt x="16706" y="16407"/>
                </a:cubicBezTo>
                <a:close/>
                <a:moveTo>
                  <a:pt x="16706" y="6982"/>
                </a:moveTo>
                <a:cubicBezTo>
                  <a:pt x="16186" y="6982"/>
                  <a:pt x="15673" y="7068"/>
                  <a:pt x="15185" y="7234"/>
                </a:cubicBezTo>
                <a:cubicBezTo>
                  <a:pt x="15503" y="6554"/>
                  <a:pt x="15673" y="5804"/>
                  <a:pt x="15673" y="5040"/>
                </a:cubicBezTo>
                <a:cubicBezTo>
                  <a:pt x="15673" y="2261"/>
                  <a:pt x="13487" y="0"/>
                  <a:pt x="10800" y="0"/>
                </a:cubicBezTo>
                <a:cubicBezTo>
                  <a:pt x="8113" y="0"/>
                  <a:pt x="5927" y="2261"/>
                  <a:pt x="5927" y="5040"/>
                </a:cubicBezTo>
                <a:cubicBezTo>
                  <a:pt x="5927" y="5804"/>
                  <a:pt x="6097" y="6554"/>
                  <a:pt x="6415" y="7234"/>
                </a:cubicBezTo>
                <a:cubicBezTo>
                  <a:pt x="5926" y="7067"/>
                  <a:pt x="5413" y="6981"/>
                  <a:pt x="4894" y="6981"/>
                </a:cubicBezTo>
                <a:cubicBezTo>
                  <a:pt x="2195" y="6981"/>
                  <a:pt x="0" y="9252"/>
                  <a:pt x="0" y="12043"/>
                </a:cubicBezTo>
                <a:cubicBezTo>
                  <a:pt x="0" y="14834"/>
                  <a:pt x="2195" y="17105"/>
                  <a:pt x="4894" y="17105"/>
                </a:cubicBezTo>
                <a:cubicBezTo>
                  <a:pt x="6784" y="17105"/>
                  <a:pt x="8776" y="16229"/>
                  <a:pt x="9787" y="14720"/>
                </a:cubicBezTo>
                <a:cubicBezTo>
                  <a:pt x="9772" y="16432"/>
                  <a:pt x="9383" y="20902"/>
                  <a:pt x="7763" y="20902"/>
                </a:cubicBezTo>
                <a:lnTo>
                  <a:pt x="7763" y="21600"/>
                </a:lnTo>
                <a:lnTo>
                  <a:pt x="10800" y="21600"/>
                </a:lnTo>
                <a:lnTo>
                  <a:pt x="13838" y="21600"/>
                </a:lnTo>
                <a:lnTo>
                  <a:pt x="13838" y="20902"/>
                </a:lnTo>
                <a:cubicBezTo>
                  <a:pt x="12219" y="20902"/>
                  <a:pt x="11828" y="16432"/>
                  <a:pt x="11813" y="14720"/>
                </a:cubicBezTo>
                <a:cubicBezTo>
                  <a:pt x="12824" y="16229"/>
                  <a:pt x="14816" y="17105"/>
                  <a:pt x="16706" y="17105"/>
                </a:cubicBezTo>
                <a:cubicBezTo>
                  <a:pt x="19405" y="17105"/>
                  <a:pt x="21600" y="14835"/>
                  <a:pt x="21600" y="12044"/>
                </a:cubicBezTo>
                <a:cubicBezTo>
                  <a:pt x="21600" y="9253"/>
                  <a:pt x="19405" y="6982"/>
                  <a:pt x="16706" y="6982"/>
                </a:cubicBezTo>
                <a:close/>
              </a:path>
            </a:pathLst>
          </a:custGeom>
          <a:solidFill>
            <a:srgbClr val="2F303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83" name="Shape 1313"/>
          <p:cNvSpPr/>
          <p:nvPr/>
        </p:nvSpPr>
        <p:spPr>
          <a:xfrm>
            <a:off x="7127199" y="5141321"/>
            <a:ext cx="331918" cy="33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915" y="0"/>
                  <a:pt x="5204" y="1124"/>
                  <a:pt x="3164" y="3164"/>
                </a:cubicBezTo>
                <a:cubicBezTo>
                  <a:pt x="1124" y="5203"/>
                  <a:pt x="0" y="7915"/>
                  <a:pt x="0" y="10800"/>
                </a:cubicBezTo>
                <a:cubicBezTo>
                  <a:pt x="0" y="13685"/>
                  <a:pt x="1124" y="16396"/>
                  <a:pt x="3164" y="18436"/>
                </a:cubicBezTo>
                <a:cubicBezTo>
                  <a:pt x="5204" y="20476"/>
                  <a:pt x="7915" y="21600"/>
                  <a:pt x="10800" y="21600"/>
                </a:cubicBezTo>
                <a:cubicBezTo>
                  <a:pt x="13685" y="21600"/>
                  <a:pt x="16396" y="20476"/>
                  <a:pt x="18436" y="18436"/>
                </a:cubicBezTo>
                <a:cubicBezTo>
                  <a:pt x="20476" y="16397"/>
                  <a:pt x="21600" y="13685"/>
                  <a:pt x="21600" y="10800"/>
                </a:cubicBezTo>
                <a:cubicBezTo>
                  <a:pt x="21600" y="7915"/>
                  <a:pt x="20476" y="5204"/>
                  <a:pt x="18436" y="3164"/>
                </a:cubicBezTo>
                <a:cubicBezTo>
                  <a:pt x="16396" y="1124"/>
                  <a:pt x="13685" y="0"/>
                  <a:pt x="10800" y="0"/>
                </a:cubicBezTo>
                <a:close/>
                <a:moveTo>
                  <a:pt x="10800" y="675"/>
                </a:moveTo>
                <a:cubicBezTo>
                  <a:pt x="13505" y="675"/>
                  <a:pt x="16049" y="1726"/>
                  <a:pt x="17961" y="3639"/>
                </a:cubicBezTo>
                <a:cubicBezTo>
                  <a:pt x="19874" y="5551"/>
                  <a:pt x="20925" y="8096"/>
                  <a:pt x="20925" y="10800"/>
                </a:cubicBezTo>
                <a:cubicBezTo>
                  <a:pt x="20925" y="13505"/>
                  <a:pt x="19874" y="16049"/>
                  <a:pt x="17961" y="17961"/>
                </a:cubicBezTo>
                <a:cubicBezTo>
                  <a:pt x="16049" y="19874"/>
                  <a:pt x="13505" y="20925"/>
                  <a:pt x="10800" y="20925"/>
                </a:cubicBezTo>
                <a:cubicBezTo>
                  <a:pt x="8096" y="20925"/>
                  <a:pt x="5551" y="19874"/>
                  <a:pt x="3639" y="17961"/>
                </a:cubicBezTo>
                <a:cubicBezTo>
                  <a:pt x="1726" y="16049"/>
                  <a:pt x="675" y="13505"/>
                  <a:pt x="675" y="10800"/>
                </a:cubicBezTo>
                <a:cubicBezTo>
                  <a:pt x="675" y="8096"/>
                  <a:pt x="1726" y="5551"/>
                  <a:pt x="3639" y="3639"/>
                </a:cubicBezTo>
                <a:cubicBezTo>
                  <a:pt x="5551" y="1726"/>
                  <a:pt x="8095" y="675"/>
                  <a:pt x="10800" y="675"/>
                </a:cubicBezTo>
                <a:close/>
                <a:moveTo>
                  <a:pt x="10463" y="1350"/>
                </a:moveTo>
                <a:cubicBezTo>
                  <a:pt x="10463" y="1350"/>
                  <a:pt x="10463" y="2700"/>
                  <a:pt x="10463" y="2700"/>
                </a:cubicBezTo>
                <a:lnTo>
                  <a:pt x="11137" y="2700"/>
                </a:lnTo>
                <a:lnTo>
                  <a:pt x="11137" y="1350"/>
                </a:lnTo>
                <a:lnTo>
                  <a:pt x="10463" y="1350"/>
                </a:lnTo>
                <a:close/>
                <a:moveTo>
                  <a:pt x="10463" y="4050"/>
                </a:moveTo>
                <a:lnTo>
                  <a:pt x="10463" y="10937"/>
                </a:lnTo>
                <a:lnTo>
                  <a:pt x="13595" y="14080"/>
                </a:lnTo>
                <a:lnTo>
                  <a:pt x="14080" y="13595"/>
                </a:lnTo>
                <a:lnTo>
                  <a:pt x="11137" y="10663"/>
                </a:lnTo>
                <a:cubicBezTo>
                  <a:pt x="11137" y="10663"/>
                  <a:pt x="11137" y="4050"/>
                  <a:pt x="11137" y="4050"/>
                </a:cubicBezTo>
                <a:lnTo>
                  <a:pt x="10463" y="4050"/>
                </a:lnTo>
                <a:close/>
                <a:moveTo>
                  <a:pt x="1350" y="10463"/>
                </a:moveTo>
                <a:cubicBezTo>
                  <a:pt x="1350" y="10463"/>
                  <a:pt x="1350" y="11137"/>
                  <a:pt x="1350" y="11137"/>
                </a:cubicBezTo>
                <a:lnTo>
                  <a:pt x="2700" y="11137"/>
                </a:lnTo>
                <a:lnTo>
                  <a:pt x="2700" y="10463"/>
                </a:lnTo>
                <a:lnTo>
                  <a:pt x="1350" y="10463"/>
                </a:lnTo>
                <a:close/>
                <a:moveTo>
                  <a:pt x="18900" y="10463"/>
                </a:moveTo>
                <a:cubicBezTo>
                  <a:pt x="18900" y="10463"/>
                  <a:pt x="18900" y="11137"/>
                  <a:pt x="18900" y="11137"/>
                </a:cubicBezTo>
                <a:lnTo>
                  <a:pt x="20250" y="11137"/>
                </a:lnTo>
                <a:lnTo>
                  <a:pt x="20250" y="10463"/>
                </a:lnTo>
                <a:lnTo>
                  <a:pt x="18900" y="10463"/>
                </a:lnTo>
                <a:close/>
                <a:moveTo>
                  <a:pt x="10463" y="18900"/>
                </a:moveTo>
                <a:cubicBezTo>
                  <a:pt x="10463" y="18900"/>
                  <a:pt x="10463" y="20250"/>
                  <a:pt x="10463" y="20250"/>
                </a:cubicBezTo>
                <a:lnTo>
                  <a:pt x="11137" y="20250"/>
                </a:lnTo>
                <a:lnTo>
                  <a:pt x="11137" y="18900"/>
                </a:lnTo>
                <a:lnTo>
                  <a:pt x="10463" y="18900"/>
                </a:lnTo>
                <a:close/>
              </a:path>
            </a:pathLst>
          </a:custGeom>
          <a:solidFill>
            <a:srgbClr val="2F303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1800" cap="all" spc="90" baseline="-2222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defRPr>
            </a:pPr>
            <a:endParaRPr sz="900">
              <a:latin typeface="Baskerville Old Face" panose="02020602080505020303" pitchFamily="18" charset="0"/>
              <a:ea typeface="微软雅黑" panose="020B0503020204020204" pitchFamily="34" charset="-122"/>
              <a:sym typeface="Baskerville Old Face" panose="02020602080505020303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04019" y="917785"/>
            <a:ext cx="3685672" cy="12310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88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MORE THAN TEMPLATE</a:t>
            </a:r>
          </a:p>
          <a:p>
            <a:pPr algn="l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Baskerville Old Face" panose="02020602080505020303" pitchFamily="18" charset="0"/>
                <a:ea typeface="微软雅黑" panose="020B0503020204020204" pitchFamily="34" charset="-122"/>
                <a:sym typeface="Baskerville Old Face" panose="02020602080505020303" pitchFamily="18" charset="0"/>
              </a:rPr>
              <a:t>点击此处添加副标题</a:t>
            </a:r>
          </a:p>
        </p:txBody>
      </p:sp>
      <p:sp>
        <p:nvSpPr>
          <p:cNvPr id="54" name="Subtitle 2"/>
          <p:cNvSpPr txBox="1">
            <a:spLocks/>
          </p:cNvSpPr>
          <p:nvPr/>
        </p:nvSpPr>
        <p:spPr bwMode="auto">
          <a:xfrm>
            <a:off x="7688155" y="2772538"/>
            <a:ext cx="3433622" cy="99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输入你的文本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微软雅黑" panose="020B0503020204020204" pitchFamily="34" charset="-122"/>
                <a:cs typeface="Yuanti SC" charset="-122"/>
                <a:sym typeface="Baskerville Old Face" panose="02020602080505020303" pitchFamily="18" charset="0"/>
              </a:rPr>
              <a:t>点击输入本栏的具体文字，简明扼要的说明分项内容，此为概念图解，请根据您的具体内容酌情修改。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微软雅黑" panose="020B0503020204020204" pitchFamily="34" charset="-122"/>
              <a:cs typeface="Yuanti SC" charset="-122"/>
              <a:sym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0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86288AF-DB70-44E3-A467-809B441E620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VMKkl+9pTXpCoAAFpIAAAXAAAAdW5pdmVyc2FsL3VuaXZlcnNhbC5wbmftfHlY0nnbr1lOadP26Ez1ZNlimOUyWmmkga1mLpRLRi40qWkqUpoLypJTPdVUrgmaC21makpuMG7QtCFRYjliikuliIaIgkLIdn5YT9k881znvOc95zrnfa/+UJT79/t+P/fn3uELF/d7OM8z+LuBjo7OPJe9uzx1dGbp6ejoXpzzHfDMI780IfAwI8bTeYdOebPxEPDPrNDt7tt1dCpS5yp/Bq7U0T+xFx6jozP/kfZnBgN1N1hHx1nksmu7d0KgsBtFPuUbADkRaGj9YLHTK7NrR4IwRyefZ4v35hos2j0n7e5urzPe+mmbdm+/eW7WjrucWTeWLGv5x/W2H4+ePn3o173m1T+yRfHLR3wOxtNDyeCY5lqHCBE7CxN97JgmZ1vMMc42wbWcGPrIPRYMJ86sWozAjA2fWxy4RXbLRDUHwJZ9KLcvlEZC40lE12SLe3ZanShrJBqCxPNNITFwve8s7RNm2x6gzUfxGhmep6XhQVzhgoR88jztn+rbCxK6U/HKvuhVwL/3A4ZmBvpa6mhvgpmf+EWM2I0ZiSFtIFZgcRrgauFNoy3bQecUA7IFOjpdVu2eBl14jYo8OgTDd94eMIhi3B6VkDTKUgzfode8vfsXVheNYYJXYlRk3EQpT5wb54DToAtww0EmG4g88SXClWB6O5bOOzQ5Vhg/fNKugxExkfSdzmmvE5aFDwQIzWSVPV3+wpq+H9+a23Mqrj0gPr+UE9otzDZSj5loxtDoTCYKh/vwyARCH75oVrCuHW+JGdxpUkfR94virlJMPrWnnaSNcFyTHUOD4Ff7MVZQaW0ukqx4rfB8Mw+V8EheUSPxtdSLepcwQ+cIqP2ggQXiUGj0GHDbGOZhB6L5tXC9HiGzx0g354KM2EiYn99k8q4FG5JvZNpWyeXFZemicVZmbeBeUI+Kd75uyCVuw6ySEMZ+gOP78fYHDXaBlgv1MM+SSYpakgPC3nYsTBACb6aGqHbxzpgo37CIzpD0FgIPg28Udj/Ka+5/GyBKbJdvre3x54AchZUUYQUjziuw1HMlPwbtQYUtVA6R1EPyEHN0NNzDHt5DeVFJicINLJdRLGRweoBi0w6Ki/5LSGGLtYB6nFFLIfEqBsSBdFKe+rEZZEyMi1ZpVL0aVQmXGFvlzkV1pbzq16oQZWmmEaJbEQV87yQlH/2qIAj89B6Rj+YicJQgtmiDgNrrxUEqLkr9S6SZrA1wcgDemuRRIl1+PmWVChJt0dYHOCJlYA8NshCdnK+/PfdCyNFu2GrFw5WszksfpGO8hv1sCribw6rE2fZyWENh7fmtOY7VsVUk//hmalDTRA1TY8PgcBr1qaVGTfH8mN5NOeuo3E5QU05LCDwqCcTIcQxF446h/Qit8pwQzSRZk4iDFFVhNc1JhBpVtaApBE7oYwJccPEeJpWkuHvI/EA6Oa8Z+WLsmMJtPKYbToid1A8hhHTH1VdZtLcTes9yfQz6t07yw3ADYwUsiZIZAs7n7+RayU5SkKzorWt3OPRQertgHeXC+nyU4jiboZxfovK/vV6vUqSuzcdWY/mTVaKXSzKw1WMrCU8A9SPbagi66FX5i7vS4/mdphXupuJ39ccFx9CBl/l6CUk3evrPYTgCa5bcaD64W9pBCFFJ30EVEYLdFL+RDdwVSZH2Q4ApXHNOUeM/bBwTmg3mbApFg+DuIE/kwzzhRvMIugTEikHTA6RcdTZC+hKwx3F+zFYBoK760AYVbbJ1bPBWKs3xJZsnzI6us159M2uRKqRdGAeg6qHED0g2pqr8aXkLqcykYK4/x4MP/oPDkg9vZJPUFWn8o1YoxQU7D29F7d6UCLhBf+XBOZvMV1aKdjLSDloEq3hBSwADDwMGTlusUdX/ItyND2ywDkGDEMjVL0E/oH/ugYlz81BcSzIVARWMc63Y9owV3Ghou1Yn1eOE4+CfUYYifw7r7FaWFyj4XYGKwky0Ym9FU7G1AaDTLMGFyF5SFCN7wqqKVIhDsLgFwjVFMWiuL76OGaKy6TnLhRsE23YXlMpzFBuJVAZ+hSDHicrfW7ATnB8irG2VLgWTVOOk+xcjuQaUQE6xNCY9sgqzgl/JU7VxIiZDwCQeOF+A5A4cih6utWDUWfxdR+fIpahhlEH/k9ik81aGV+61wu7E1CFbcRRWp8OFdJcELqiSHdchTlToP4gWp118IV7+yII9VxOUUlaWZOhRYRRGMhpsZ2IzbFeKRqlYXqWSVqXJ8zjQ8usZEDe4I2RfMmsktLi3XUxBeBsEa1j0VWkwAwvr+ihqlVFYkcSxadcWIKRzN8lEJc4jonu9nIiiXEpvU0xhN7tNYp2aaUEGdOBJtlaKeCJoH8zK4dT3zJPVQS9OhuQb4+nLAX97eQWI3OR8FrcemXNi3LpZ4bIjECMz/IfUKojrnPQ7abEATg3wlb4EzUF27C50kqbz4OR8VOZ1QIN8un7RIYDQbGSnirh6JWlOkyk4k28RgV92vSw3thLHYW2FE0hg/F7zFsjJE89xhEkul5RyaV/y3hktKx6BU4zWILtzo+uBpNoj2YIK8bVCFToRJthX8poptb1VgR7UkIouFBc20qqWE0lgkqK+k727xPNIrSgOwshWhfYK4zvLqcuDHHq6pHGOSBMkRkfntGU9wXOl9R/cueLAwLDQo2mt8B7ItWWqXQ4ssW6DpcBsVU4a70miHyewiyrsrIwkCSJYVRpcd1PwTaGZgBoEkb6OegZUhQHaccPhfVEycb5cip10K+GebbRkDVEsOrHLcnZRWRuZUe1+Ac4ah4hM1UE7/2NQV5UwoEca2ZtiT5QpnsmNZggTndtjlkcxRHR88wCYIEHuyGNxY1YWcfug7BppXvNYCDx33F6F22jOlh8subdNQwBiZqIh5ZJ0eUTQXnxDR7yfmUCmADQqqyN4nhbEOoDO5VnR8To6b+IOGOStzHyIlShm6+hELS58oG9r3mX/lyJt+R2+6ql9iNtnrn1wKDQCfp/O95wq3x7m2rbkSNFVXW3J9iIrxEQ6Rlv5h1P/l2/aNwN4eG3+P9nrgWlB4vviqlASVjpcyy9wMFzEPJRmsypo5+Zjxju0Vxt+eOZLi5Y+nGvddc3gwgWlxdJltnu8gxgXtCuCRlUivIbDwi9K9zUL2rU57vI6AMMR3dWrb32+ZOVq233fBP+fCmydcaNnTPK2KUcfhcp6kkS1DqIGyXCKw8gWc/CdOAyYY1wVuabttc1NwGNO6zcNmWUK6kW0+rwLpErjqqNHlhU/TVmk9TA3Jw+orDseAR4q2J4SMAD7vEH0JPgJ2cB4PQPntgLdn+5X1G/keWX5Gq1zZp/Ow5UwpW5WuUa6jEgze2L48JIDWpec1T9elRfMHrA9fu5BCDUz133aakNmrxuV5zRmBQnvOIfJAQW4ySFJUHGKzXx3xBz/Yw618i96FpFwN7scarwZS84Hw+cY1+V3FUwX8oJrwVrhLe9zD1ZxmULXabsUg56fDAdW5UQfWLUweut0LdvOgj0s22ye7oZvmLXDw2waN0XXfmIUF259etd2/b+RHBpI27Gy/9RXBOjH5B0uCboMOf+j7qqizGkUeLln9/3huTyo2v/Owjng/OnQwx8aFxHeL1lTG/nv0Nmcc2oauv13hz3aZPDTDLDK23BgC6Btwg9/eX3guTyPkoqgXVMBn9YK2/xzipdr7GXfv0TU5/MfWfopVtbtGwhZ/Ze6mTKMZv7lXXtYIZdm/KXSt9ghv/61JChn57+759mqJ6f/UsOTB/b8G0kFoeao019acQnv5r+RbDH1sVn5laJVeRb2C6DK0bLNgQpHcdMans3TG/Af/6Szahd6D9EF8f3XtI4bDi8NsCtbktbqMs0zaxUj9YjNLwt2p6iyb/9Jhh68cf6Zvuz76GFb/DSN2AuAGK+qH6krzTsFhG3MV/Fp62xbi1NwewM9aLADKT6r7uf/90540Vi5lErHSh8bwhqerRBrpzQlZSA0i+IIPrVtuvO0E8+vSBzUpsKELIA7wfBQEYlWwzm+loFZzgxWNzuIHJM+vD2PChA/608caZT1SFprYVbXPvDFFsTW6fsdL3QiuRE2Lm0+KzeKyTccBQwoGgZ+aLEjWS42gE+k5pECFbdPe77Z5PU5MfgjSjxXoocrGM3W7CI98Q9n3FJi4ByUKJsf2mwPJ681HIxsJVia/aGqbPDqtUYpwlkxjZZgUl+4wDSCkS5gIsNYBGblMLkXxIQoPINre3EkIS2ciWQiw1l+FS2veilhsiJ/1BcvEbiCCn3M0y5GWrHPbhaXo/sNZ+XMojLHZy5wPEFLpTS4j0hGADdRSyUhQq/ZSDjoOZgU0gEMaVGu0mUdCA5TfPD76r4XbLdyZ2D/ZrlymHwLlrKZK2WazalkE/ydcxv4hzrthFurGta2txJCoXAO7WZaXzgjmyeU8uOaJu58dv1aWvDRTlBHo5s3l/Ee4G2ryoGXE0zlWSJv5gar7Gxg0WhgTK0U4R7mq46p7IaiGK0ZsTFYS3iP7dYUC/ZjjKW5U6W7q8NTtVTKaCcauYCUwuxObJs1W13lLq1vsHRJiUXn+G/7EsATaw1fuR3daC7kie2KUYbdEGTuvfbg6AJWhvL5ri2ia6GeDV2+IIaKAreHZlqgDEdNiVQVSFVhHG2MpC8uzNIRdk8ao/BYF4c7B49YtFqxYnmn8I61ZUjF+4QShW95wZeMMPkKVBFRDCoDk+LfKJio4B3dr0DtcHvR41AoEsESrmZlWKCKMi0EZkOqisspfWmeK4foVmnISW56dVA4g+5Wb9HeBim+f3XHdvMTCs9p/mK7fbn73lKXCBCNdTEGYmuSo7Qyo+V8z/eaKcyXqm/JXSC/9PYUs8U7XZNr+vbOt9SL7ha26spr3RzuYEqOoJVCu7Vggrp0jguFadMf+ut5XvvSEmT/+y95qtyaQdDtKNc0YXFSQ2CaEDWYyffic/NCbxZI4NbM21sEVAkSatkRBTe4vSssU3gpZQ242mhvZ/v8yb6oIVmOC7Z/cg03BJ0hARfg3pFsby/HA0MLEmFuNKnYU279lTXEuIcBaw2F4fluwRuXpridUsQPV7n3qKJYChcUqDlnHTUETnZ/n+nvi4cohGbvc06E5kuPn67pa4pTyWuC8R0isdf3Lng3Vh+i5zyc/INeekjHnbXtmX3PK7ukJWfTSos+O9ui9AOfg2DhoqWF3wTfBFOChJFaflTj8OJF6Njp884fXrD8xvFXrtRA9aU/D0Nj/Zmwgm0apYR6Z8bq1aH8oB1P/xH+fMvZ/8Mj26fbjqxGqN77smmyRlH+NllXDL8/Cz32ZDGChoqGqhh4pTMaGvh0MW30XFUqbvxWqKwXr+kwUf5uktcdw96Wm8Vt77fjU3xl+twb2rBzCc7YQGRrr6wqKkgsaYA5Q0aTF1zN5DcmsPx6onEm3rJ53OtTAYrpW9b72+YnWUHRbjZpsO+8DXnbnhV9V6K4IJ+CpZvzx7O2DPKPGN4GhLmotxDAh+X1J7AhciaMIPshxutjIkzMIB/xlqFE6c4rzM2eJBHJf/OWLf6ncFIMUEmQnayagIISfgAaqBNoko31P/OQXPF9G9ZYHqFoC84mPWtfX6K4gjb/VG2ZeN9D3YwKmQb5ZiFC+W4xS5EC/iRrrB3cMAuVxOU+u/gTtG/DLO7HfGOci8IruKEwx7HHtXkjkqmOQAzMDpOctdAXYrEyUnE3WBW3jSUYbOWg4AWo2rDGZ50TZbyc0AJ0GxYzbLIEw07qiVFXTFJpE2WzA1aIEtvrm4m7OfVh8LWsKnY4vBXBj8aDexG9ITyUlYXIYaBwamN/O7S9TNtH1PelOAS+TZ694reapzAzbu0wMIg1xjJhVQ2OUAXWIkSl7USUp3CBVyk4VwcSM4F0iVN6L6D3sLjX0ErU55Zd6jK6dwNsBV45Jhbj6GDVcBW7ANFj1t4LEpPkz0OjAg6bsapINdUCtxmjL1A4CacQynKGiNOJqUNL5Ny5LEXqJ46ILgbJbtleBsGvuqozrrs/XGCpV4njMgLiu2NpwzTFSJK8ssGPRKp1hFrvIzgDWPqeFc07bAUMYghrRmKk9qUE3y6G3FpWoj+6V+NyiaZziKAr3+XECoUqOiRMbLVL0oYfKnF+HGk6SVhpkWqqt7O+oR0yr8XgQhy6fA1aLeeTxy8mK4Xn1LSgwKnS9uAGc1aju9okabjCj6jeBCaxNlbAgPI1WQ2bZ2HWl3OdL1Y2rIOvsBRixklHfgtrFHhofvjFyLytX7YQa56mrxaLDxpUM/EGyRQPoKS7JFbm3Q1dTeoPxaM36EUvV/EaaVsGrdnCF3EssqX/HrV0R70oO3cqnk+EdRbN6nyMz5F64EHnijwNgBKMN3lzcyI639XXBdhFIaLT85QrbrqrufVi4S051rwFv+964nla4xnNWCpe+QMxdV+y0Txwd0SmCrP8RtY8oaEeHJcFmzMu1s9Q2zzLm0o7yTtbQfy2s5Ahs4kDZUkveUz3q7pCw++FkwCv0W39G2bJraUlLqIbnf3QECfQ23R9NMJgl2tN6iWQ5pbn9X3l1DLiL29A6jtO/UtKGOtjPjYa819cLnQSA62uSnlqw5ySiU4bWfk1zLk36xHLL+DEpPjJTMzuN3FXdSNIRofKSbA143rbrfzK4+Hm3iWMDZL9H9dwz/W21iQgMiRC0bxqTdxPRbAbRmH4uTewWQAJ5Q5QIKKbNZcawx8m3QXWlCDfddM80lgSZjIh3LZHOnZjAXZwigK11wxXuBnXUpbzcDVcjdJn7L3huS0w5/xHlnOqL8aqz5+GAKZVMHG5J6gux19xSkEf7H0MTJEmt4CNWC6SEEvXZLufUceJVPqytFfXVbIz6aliM2HEbKH4t33mady2VyIq9tqq1FKcKuj2fjjkYM6lT6sH33wNWXRC1h1PgvVLNvJj0Aidahdc/yk8bTJBfdfobnDu7XwgrmGdJw8KfDpp5IxSWhDNQu9m4zJSNWujjQi6O0042bt7YpvmgPmJA52TEe3xbba35Q8X0/ZDjuWc+bhLR79ghmoW3f06EWG+l2A46fa8dMdKJn55tmo8k2WKvwgh+nbi7V83Uy3YZrU9QPiOa7LeVjAdxtuCZfuFotnjvTzYjBbQW5bog+zc9gz9pIl4ndW7t0srLL4HAhBfWEbqCyPtD3M5cCLgnBPmzUyTdSZVz7d/bN1zX8R6ZMgGkKgkP3l2yPyPDWFXZHlf6ogQDjH33BYFxn56EkPA96c+4qGMvVP9PEgfBx17Ev3DJfo6s4bLjTxLlLkJNQ/yMdFGQeQzsW1niY8w4kyShUl9nt2n52E98uZ4gmHgU8y5Ix6fVi7op8+9B2owHriEUB6Vf+Cd+pR0k8RAMiJkBsyXjD5aQExFeBA/7kq1xovN8J4eCUvrNWoFi2Fd5PpRGy6RYYJvyBuNXoJYlX3p0wBX+RyoWfHqLKK2Nhnbz58qWfoXLvhfXRyY8HZ4A0K+D/xl9IuQq2V0RMo/e+MLTes+N5cXLlz+0jT/hwUPDgdixp5UibCipFA2RDHcgVfz8brLMvlxBX3ocvLnRiK5RtmOV7V3LMB/eFSlRchZu7qysL82n59QIIj43FIfsUSbHdhFIb2Mafxy5zq9XdIp8fAfh6/qrlZMtRZx4Zb7ZqRjpzoTh5ofC083QabQ5R++5OkUbDIV8h5lu81XRk/KgcSD0Y63edh3hqSEjiKoaqjKjIQRc/7eN0VQESc6oPCB9m1XYiOBORGqu7YyS8nWKNkds6Effq+avSLh+jgRLydSOf6pn/b2NdezlauVfCgeYsO8vTYzU/nc4Rp5ty36WUV/UdOPGfxDBb5of6j6Qx95XYN4CzCxVg6/dDZpjB168gkab32hE0iTc3Wc+Xht5tX2d4YzEYrO9mZX/fSy29tIVtfGZYW/D4KLPurE8tmXjCGDgcwEIsp6Y5uD12bmHsLN3iqKo4S8hEVWWgioQm6l21nPvRYyoqR2BCjEd7pITZHa1z+aL5WrDXVZ/Ta4piI9LaX3vSJq35vp2S5lsi+BLM3n2VYczxy/R3JJcu3hXbaIEFCC6TmDwZ5Xmbh9v7idjoYAkx3PUNeFw6R1TvAwF55fc6QtQH9vUlnwhYsMNcrAgpXsxqm6p0nBc1AIcFO9kkU2Cd7R29PNfgzlc6Ud8eVFWTou0peQsrQQ4alXPdt/yNms9aE3zzjRbZ4rj5vw2bMgoj+oMN1xUad9zm/jmUS3LgUvp6vacyVXhljQNOR/cO2T7RQh9FyaKqCa1vQ9s88+VVBDXlAtLrN+XPJPU0YCJS5eo3+aIH2pNjXMktpoAjUup90So+EgO6FgjgtoO4u5n0MPe5cp9HIad5H/dG3dxbxocVcY+9Z6NK763fWv13LZCxpjBf/yCvQTK3UyVDfTxePZ2fC/kYCZf5b5/EosyYK11bIDZhWhCPDIi76smrj0PNtuCJU6Qbiqg54fAg9uxMlttWq+Lq4x9jMI1i1wSYK8IuljquMnuWYzxDLdzl1rJx+uFBxTSEeO4Y5x7YZEc38hNAh6fz17cE61ynLuGQodl3E1qEzagSJOVDUPBvimc7McQRL/8EzN5ognpz9ZARhFcxKqj14npVlAl7bAjk0y4zO0PtHsZVQNMwnuVov0TZEPeyhMGnfWuiK/pen9Ww7/3JKBtbJmqSeDmiGEJ8lN5qaprY52uY4EifEQ6czJAzbXP7lfReHpC3l7xMUE2pJBaHKr85eoUx5/8mD3Oae/jr3K1E9E3jRa2OH8yfcOGFwYXvOJkX8X2lOpRJsr/Pi7gi8xYxzZEzWfh4r7hKkjIQ698mZ5/YUHdjxwAX/y8H+hqSr5QAFeLa+iy3PpYEUVVFFV1ato7HVIAsYKXTcrNs+xSNLVHIO5+vk1Eo74+Ub21JQSGt+Ltb9/AJ3Cr6URpsnfnFlAyJxzxE/sj/jyqn3EmPmM1+cd29unpesS5sz77tMTbtvjGa/vTCc3/N1CqEYCZT/1ocdTkJaf0/69wmtbdoGu9KpG4jvuak/P8ET5SL9puxWDgCr02q7wAaRsWt73Njy/3yAy1/MIiTMdxsWd6/Qo7ub3YV9jWXVVl3vH6HXRnwDtS0Z6GQy3fjHyIdfNJ+cUPqCY60mPfw3xrOcR7lVdRfU0djzdjXeY30fuS8Ye/gb3G9z/inCBGrsCM/p7TJutB/dfV1ruZ4AZDjJxwHdNNabEmM5/xSvM9nxD0shJbJp6gkzSeBs8/4vNU8z1eoD4JmncVl03yv4LzAE8lME6vYGa/xSh3FiCLl3FpZeZZj/+iy0KjRJGf5/NrpHIZ57VSFEa6a+xW9z/leq4LM/T6G/O9Q3uN7j/L+DuNX8Qp3pnrT4qTwrlTgc9UssviBbrRLp+PdgtgHw4Ak7Woaz9upUDJpWnRXpH+sTG7BjsF4yXxRNkvGo4VT2Y+ow56yeqI1VibPJ/pRcLEsfjZfGReXtJn6lIcZne5lBxrauhXw5cMHZpSZoBv/NlhZtagk5bfH6v8oHNAa0tnQif1X+TPWXHlazPmp9wm7JhWshnVFtAU/Zrsv1MgrHhlO2Cc74guzhlt0q3b3C+wfnfgQMUeJpKiCJtEzetCV2wbbyldup1/b917Ph6LYc7Rr8JyuubXZO154oajH6T9SShLNMtb3+FnMIi6Jrrat+59+PjrjmM/NbHMf/zSvXve42azL7DeB7x+1ol4fpCJzXBibbvDcogcsPXwIGGpt9Q1yAZ+TVTlKB9yUa68T1ovlyzYyXX9WtiiZZ6nrP6F8yFKEcf8fGn7h9niemLmrr+tGtlodOz08qffy80RawNKwrp+ZrVuCzopnXcbw70Dc5/PzimhTrciVTNh9Q/VbRvh0C/Cb4Jvgn+ywvY22RdZUTV6tVkj6cXPmfCqdP8xMDEoalD+aS1QTu/CE0LMGJmFZ+EV3M2Oe3qH8a4Nb3ef2Xp+f3/6bMof76tuF016AzdOhP4W+r8nzr3EuttPtoowoqGvUiTf3Qk9Sp6quJpkvxQWVcMm8k8yfsQnQfueR8HXBp5ABpaOuBa1TTGQKjaEAHhgVOfgqN1yiyilfZgcuMp89EyFFYwDPyKQN8vWs/I7SuPWgCgIWCEEQiHDnsUebWkrovy3k5W2RwZw9nZH5/YJKTfcyXqmqhHz7NmOsaCR95L/dsYEGlFTFtlofY9tFDtIRxErJwPkdVWKUR0TZf2XTRfS/6A49hjQ+teGUk9XoSouKdpDG7Ewa3pVZQeLX5fiwiiyWRS46BN9PJ2m8Mi7ecC3wsbSmhltBT87RTVprQ+HR2KBeofgYyIS14TyQsw1xu6G+95Iev15N2BsmU9RCu9Y0j/6K42Ye2vbuWBmsl2Eqy6hOca3x3bXmrleiONtXHGFfuGt/P4UKLg5Mbo3qLvm7DqO/aNQ7yjKw1F0voL9rSxK4t/3NphBa1CciJY4t+adjmwOodw3H0TS2pTBIf8rKmbFewgMEshLGe54x+uU0CCT5wyBujiXUlWjNSTMdj7a9uQIh9upAuO0S4HtRS6Jr+/fuxAd0FQyN+ymHDcsQyfslbW2cpr93n5b3GrCdjlldByK1kS9Pfm+n5z3ehE8EmPGVd7fTyKmo7Tqw6ur54QJ4SRjJmm9XhfDR83wn929EYtwNBwbL9ddWuEgGdHZUjcs3SpfYZ7zmP+3nRSR8ePAPv+IHku5U6dsDE8t4wpqqsTMvYbGBdjn0+2uGBAWarHI6sh5icU/fGVyu4QcR6JVQkq4tZ/yPmN6oIGtSPzw1LPu/1GFE3ylZ0i6U1GU0V7eis6L4UTwXPCd8TWM+Of5Po7x3ZvY8zQifShRQQ2gl7ffC+VlSApIPJEuUA0d51e+V33lpKQxgZDLt3Lj7mrunHZixeluPgyo0MeaTGJ4IoUCq5VCi+DXjuFGF9S+z7WuK5n8EP5zURIz9n3dUltdvY36kYCa1643y1fpvO6AHMVw8I7HymuW5DYZud3lbzIm6qpvKrr+wcorK2yJ9qTw9r1E+sHXarvRH2SpWtyuOaG0Rb/2G5A/dz9AfHkzoGbmP41Jubt0F2x3ToPpJHyBQKfEsV1X2SVjxy1uFTxxvafi4FM9Olh+Ua6cqv4iYDoqIM03ZbFNipggOEJN+i+1LgnB3JQJvRUKVbjz5G23VO5J9cwmnzIfS0TgQLPNztNJls6iHQlr0o7VA1ePDENw51nPgbJU+oQGCuS7mGW3w9pU7WUUjoqrbFDrjzVibvt94wODbSE+ALeUrr1tlHTWc1NzXtLwxfS2T3XeMFXctMV4Mw+aT1TdNNduXGoWbS20H1D1GGXNBJS3IXKVI1nCt0eK5AEQ0kP4CDPY/tPonOC0GX7kmUN/G2hvcoBe9Q2Lv4aGzOwkVe3pi0WsNceq62E23WOJYIRH65FzDC2pVSLLyVXbXLFwycWMQ5Y1CI1uVTJ9tqXvOHZrFJ3ilWlcjCulWZ3f1OnSbuZLBZSYFI2K4xluwjFEo9g6hs0O8+U/RQmmKDX2yWzefJau7fNosY6x5TGlOGqH+adN2Ydtjnp0yaxsT29TTFcRS0YCuUXlcIMMMo+EyiCwGpXvy0tr/dFxqT7w1LWFhMQp9De7d2lFPiAnE+CWruVxC7wCbDXub/cVy6aLfnusSektoPAr/mZbkFm9Mhossb3Ey50D2sytxNSAoMeQ8AJJFbImjbsy1LKUmZFv52UWBP0XNgk70rJIwejR+h5IyJGEy4GHYiQci2WxyA2+coVuvtmvHnqw2aEZY6Yzvy5xqM/Qg+rPUcW/dA/IB5Vq95tuzLUs+eVdQSfy943ZWBCF4Vg/Oiwvq2nFts8uRV6QqS5YbUvdwl/omU3M6LqJU681ZrFjSjhRVyTury0e0u7/F496MO9XD1uKGmACK0FiHqrTB4ae22c/NZzoalQfYjVKXi701gh07uq++BKaUHq8cN+tovKOcetnkW/uVde306urybwElWfENyuGVRhM/E/pVp+VyL4TmdAZq0RW/PoKmJ69cXw298PWkcUOmkSNxh+kJqz7XJgkyqLGnvHyfi3VciMdrCq7nzJSCYQbXtdoxD1wzc9r1uSq5HR9ZK/l2etZolvddMjZN024td3RzI3f+JGOoL/rqfGBRXh62d7/9j9ssM8IGpZE0kRx1mlpKypCGalthUeb0ZeCaLv2Q/Q8hNd8KH3uwze2erGJFKrj/lCkmo4lG2NMuQFI49ye7aJ5p4+6GSB0BiX1MGAIF+D7URC7hhdiINSJoiyn7u8zdMYe2JJ94CibV+eCKH0mxDC0a34PAg84mqp1n03Tds6S7kmMXLVwrbYmTqSUnU3/Z4pudQWfMWug73sb/Ae2OGNxVd4W5FQn8mLJxSnticFtIJe2E8cbwrPTTelbmYQuET761br9Qhwj2G/RRnjJMfBbm/zhW3Yyj3m99/1alS97BUJb5Ils3dZE0PgNfNGw9skFYXhHknwHnWYq2tN4JTHHue8IvhCN0yF2fwsm7t1DZ5TLLzvVbHq1glT+2tcInJbzHIs+K0FKkF6HBpEbVR76ZS5NbEjcy/TIHV3PvLgklLfPdLVfGlfsjruqdi9XB0xE95jHXFVV9Nre96q/tf3Um/bt+wzEyP1IkiSrL4XKz2P/3CePJoS39A37Iuf8GW3H5j/4NAEJhI+/+bi45ps0zbxXW2Itd4rtCTjDk7FvvFqTcKASTavaLbV5Kbt2hypnDrPpJEi9rzCe153x+TaHUei3lTri8U1frbXXlPimyVb72Bjj8gXT1rf+oS0frkwswRMqlbcyRdRS8cRme6T9KKWaoWszjXZ0a5EEXzF88jb+l7VSAdZM0kmwZQSp8YmRa9GLYmtjKIUS/WU3gDMM+93mxQfDjfZyGKHoz9RWelP1sCLtag3vlK/3Tt5dCU0BleL826fp/Nc9NLZxFIjpF8ORu6o055RW+GnFs087xapgBkbT06KVrdhXwHR79IpHOwdgll5GVRDl+THKmyD5aBmoHCiI71lzL8XPtgB0R/NpctzQxbtZ9Z13OlcPOoFmFUzV6GC2mU5th8uuVMzBcDruHuCK/1ePuqftn3ZGypnrOVzoYfaJrUexx0FEhFVKdPsZ3aerV6v1+msybQ74CFONFUcDufuVpx1ih40223t2W0CxG36beiAeoJfaTSICsp0wY+Quhant3bc6R7hLfOzP2DQb3Og22TNvuRmQ5jjSXXNadwr/AWEmoeAKAR0taAKP1mEP2prAvSVbDro4RPbBz5sIutuQepL+6eLf5iJTqm5iMKVq7ZfmwqKxUyn7nLqYdxL3oGpkrgfa9NSdJhaF6VzZJn2wPRy1fnJ1Zkva5jowJnH8hukg9ZsU3sitT0KjE3H1btlcHnIh5h7H9NW/28EmTNtTxqLW6+E90Q98uQwsRmtLPuKTpy4jhLAGekt/dHUfcVctJu3DOjTr2dCV2bTV7XAPqyhd9E1CjqU2Mri0RX19CSpA13iwLud2errfhZd+F4evVRbHJZQLsZnfLeZXXEHa1K6lk0Nh7pPpbnNS/03HvJlZbz/6MIxS2tRhGLOx6KlJI23RZwuKx25BGQyDlBSEetFl3Y2HCt8EHGjblsjQlGDcMDH3yeNFvHgHqtj4HQPyJ0xV/q4K/lwKtg780hgcSLNfw/ggK+MqKKigKtGs4VBfhFT4dH1sSc5f/hHc8u2uikji4th2JJpNVx7VAWo4esKnfjl9SOJT4KhJS7BFu2Kc4gP56K3eSA26w9klfBZId5sRmBPOqyDg89fyZRjbr9vSc320Tp5rf5Hdzp5YFWat8AX8OxItvZjgrQfX5e8hwCkR/qoqclBdLuWdXpb9yVjS0C/N3hOYGovv5cnGE5HCXROgEmTaBNlqIAh0dzndz42TRM1ZGxZwwKrneYtxTRImmjEyiy99h6C0T574KD7Lx+pp/aZFE9r7LymNXaDFYwVG1CaEHO9rXKyXil00wcqXkG1hq2MSax1xIf9pNn8M/Rl8Io202zfkgJrYroI7MNmCk41xRcbz9a5H0Lt2/zU/G5UErnzWES5pKYHaIu5Y/Pb3bf0B1RZY97O5Rte593G9/vieL7NaiVb05B3IrpT/dZE/dbH8EjgkD2uz/4ZwF7XuHNnpegzxADIE/9GyOtfMedpdR8ngR/ky32pikNTkwBpPtITJ6DiBMPLRQnOYDk5uDvSSzj3Qw6mdwikTn8GsZYErNcu0+FOl48edggOpPJgbl2Pc6Ha2zFpAQMpCu13qaipej1SCjVrrZNELaNrMPn3cpElWGA864pCnzly6cmDG5K6sh/X1Lrbjw2wAcV+K47/LeqhjehaSAaJbp2W6s7nVy78oP0SEkmqT2jODmAu27J544uO+Sc70N09AKfGPgbDT26lQhLVmlt8+vphXqVFKQVY/zR83V/PkR8YUKvF2lGQmwV5E2tN+3C0dqFWVD4+g6xgwnCeVlNfgLMB+0DQrMZjDmsvla7Z5hQdaGAKRJ/Gr1z7LTqRzgMaS2uiLtPVuvGU9sPsV5dpN5A8w0AlahJveFgzI/Gsw8z4qCVh2gVcdnvsKt9x5Jf/AVBLAwQUAAIACADVTCpJss1wIU0AAABqAAAAGwAAAHVuaXZlcnNhbC91bml2ZXJzYWwucG5nLnhtbLOxr8jNUShLLSrOzM+zVTLUM1Cyt+PlsikoSi3LTC1XqACKAQUhQEmh0lbJxAjBLc9MKcmwVTI3MkeIZaRmpmeU2CqZmpjCBfWBRgIAUEsBAgAAFAACAAgARJRXRyO0Tvv7AgAAsAgAABQAAAAAAAAAAQAAAAAAAAAAAHVuaXZlcnNhbC9wbGF5ZXIueG1sUEsBAgAAFAACAAgA1UwqSX72lNekKgAAWkgAABcAAAAAAAAAAAAAAAAALQMAAHVuaXZlcnNhbC91bml2ZXJzYWwucG5nUEsBAgAAFAACAAgA1UwqSbLNcCFNAAAAagAAABsAAAAAAAAAAQAAAAAABi4AAHVuaXZlcnNhbC91bml2ZXJzYWwucG5nLnhtbFBLBQYAAAAAAwADANAAAACMLgAAAAA="/>
  <p:tag name="ISPRING_PRESENTATION_TITLE" val="大气欧美风旅游项目介绍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eventhin">
      <a:dk1>
        <a:srgbClr val="FFFFFF"/>
      </a:dk1>
      <a:lt1>
        <a:srgbClr val="262626"/>
      </a:lt1>
      <a:dk2>
        <a:srgbClr val="FFFFFF"/>
      </a:dk2>
      <a:lt2>
        <a:srgbClr val="262E33"/>
      </a:lt2>
      <a:accent1>
        <a:srgbClr val="FECA43"/>
      </a:accent1>
      <a:accent2>
        <a:srgbClr val="4CC4DD"/>
      </a:accent2>
      <a:accent3>
        <a:srgbClr val="B27CB6"/>
      </a:accent3>
      <a:accent4>
        <a:srgbClr val="31B0E3"/>
      </a:accent4>
      <a:accent5>
        <a:srgbClr val="5DBF98"/>
      </a:accent5>
      <a:accent6>
        <a:srgbClr val="EE5873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1831</Words>
  <Application>Microsoft Office PowerPoint</Application>
  <PresentationFormat>宽屏</PresentationFormat>
  <Paragraphs>230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Gill Sans</vt:lpstr>
      <vt:lpstr>Helvetica Light</vt:lpstr>
      <vt:lpstr>HK Grotesk Medium</vt:lpstr>
      <vt:lpstr>Lantinghei SC Demibold</vt:lpstr>
      <vt:lpstr>Nexa Bold</vt:lpstr>
      <vt:lpstr>Nexa Light</vt:lpstr>
      <vt:lpstr>Roboto</vt:lpstr>
      <vt:lpstr>Roboto Light</vt:lpstr>
      <vt:lpstr>Roboto Medium</vt:lpstr>
      <vt:lpstr>Roboto Thin</vt:lpstr>
      <vt:lpstr>Yuanti SC</vt:lpstr>
      <vt:lpstr>等线</vt:lpstr>
      <vt:lpstr>等线 Light</vt:lpstr>
      <vt:lpstr>微软雅黑</vt:lpstr>
      <vt:lpstr>Arial</vt:lpstr>
      <vt:lpstr>Baskerville Old Face</vt:lpstr>
      <vt:lpstr>Calibri</vt:lpstr>
      <vt:lpstr>Helvetica</vt:lpstr>
      <vt:lpstr>Open Sans</vt:lpstr>
      <vt:lpstr>Open Sans Light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大气欧美风旅游项目介绍PPT模板</dc:title>
  <dc:creator>DADI</dc:creator>
  <cp:lastModifiedBy>唐洁</cp:lastModifiedBy>
  <cp:revision>13</cp:revision>
  <dcterms:created xsi:type="dcterms:W3CDTF">2017-06-30T08:52:34Z</dcterms:created>
  <dcterms:modified xsi:type="dcterms:W3CDTF">2017-07-10T22:23:07Z</dcterms:modified>
</cp:coreProperties>
</file>